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42"/>
  </p:notesMasterIdLst>
  <p:sldIdLst>
    <p:sldId id="256" r:id="rId5"/>
    <p:sldId id="258" r:id="rId6"/>
    <p:sldId id="260" r:id="rId7"/>
    <p:sldId id="259" r:id="rId8"/>
    <p:sldId id="270" r:id="rId9"/>
    <p:sldId id="304" r:id="rId10"/>
    <p:sldId id="296" r:id="rId11"/>
    <p:sldId id="298" r:id="rId12"/>
    <p:sldId id="301" r:id="rId13"/>
    <p:sldId id="297" r:id="rId14"/>
    <p:sldId id="299" r:id="rId15"/>
    <p:sldId id="319" r:id="rId16"/>
    <p:sldId id="262" r:id="rId17"/>
    <p:sldId id="306" r:id="rId18"/>
    <p:sldId id="305" r:id="rId19"/>
    <p:sldId id="263" r:id="rId20"/>
    <p:sldId id="303" r:id="rId21"/>
    <p:sldId id="302" r:id="rId22"/>
    <p:sldId id="308" r:id="rId23"/>
    <p:sldId id="264" r:id="rId24"/>
    <p:sldId id="320" r:id="rId25"/>
    <p:sldId id="321" r:id="rId26"/>
    <p:sldId id="312" r:id="rId27"/>
    <p:sldId id="323" r:id="rId28"/>
    <p:sldId id="268" r:id="rId29"/>
    <p:sldId id="309" r:id="rId30"/>
    <p:sldId id="307" r:id="rId31"/>
    <p:sldId id="314" r:id="rId32"/>
    <p:sldId id="313" r:id="rId33"/>
    <p:sldId id="322" r:id="rId34"/>
    <p:sldId id="266" r:id="rId35"/>
    <p:sldId id="324" r:id="rId36"/>
    <p:sldId id="315" r:id="rId37"/>
    <p:sldId id="317" r:id="rId38"/>
    <p:sldId id="316" r:id="rId39"/>
    <p:sldId id="269" r:id="rId40"/>
    <p:sldId id="318" r:id="rId41"/>
  </p:sldIdLst>
  <p:sldSz cx="9144000" cy="5143500" type="screen16x9"/>
  <p:notesSz cx="6858000" cy="9144000"/>
  <p:embeddedFontLst>
    <p:embeddedFont>
      <p:font typeface="Fira Sans" panose="020B0503050000020004" pitchFamily="34" charset="0"/>
      <p:regular r:id="rId43"/>
      <p:bold r:id="rId44"/>
      <p:italic r:id="rId45"/>
      <p:boldItalic r:id="rId46"/>
    </p:embeddedFont>
    <p:embeddedFont>
      <p:font typeface="Nunito Light" pitchFamily="2" charset="0"/>
      <p:regular r:id="rId47"/>
      <p:italic r:id="rId48"/>
    </p:embeddedFont>
    <p:embeddedFont>
      <p:font typeface="Rajdhani"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7EAF27C3-4283-437E-909C-AC5A366D9224}">
          <p14:sldIdLst>
            <p14:sldId id="256"/>
            <p14:sldId id="258"/>
            <p14:sldId id="260"/>
            <p14:sldId id="259"/>
            <p14:sldId id="270"/>
            <p14:sldId id="304"/>
            <p14:sldId id="296"/>
            <p14:sldId id="298"/>
            <p14:sldId id="301"/>
            <p14:sldId id="297"/>
            <p14:sldId id="299"/>
            <p14:sldId id="319"/>
            <p14:sldId id="262"/>
            <p14:sldId id="306"/>
            <p14:sldId id="305"/>
            <p14:sldId id="263"/>
            <p14:sldId id="303"/>
            <p14:sldId id="302"/>
            <p14:sldId id="308"/>
            <p14:sldId id="264"/>
            <p14:sldId id="320"/>
            <p14:sldId id="321"/>
            <p14:sldId id="312"/>
            <p14:sldId id="323"/>
            <p14:sldId id="268"/>
            <p14:sldId id="309"/>
            <p14:sldId id="307"/>
            <p14:sldId id="314"/>
            <p14:sldId id="313"/>
            <p14:sldId id="322"/>
            <p14:sldId id="266"/>
            <p14:sldId id="324"/>
          </p14:sldIdLst>
        </p14:section>
        <p14:section name="Adriano" id="{12F61823-9D93-4559-8DFD-47C47F85C5E8}">
          <p14:sldIdLst>
            <p14:sldId id="315"/>
            <p14:sldId id="317"/>
            <p14:sldId id="316"/>
            <p14:sldId id="269"/>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9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A8152-5DCA-481F-B257-19B8939BBFA6}" v="2327" dt="2024-05-28T19:42:51.892"/>
    <p1510:client id="{85BFF8AE-C984-4123-AE73-C4A4F3CC6C19}" v="3576" dt="2024-05-28T18:11:34.400"/>
    <p1510:client id="{9CB5C4C4-01C5-48D9-8ED4-C52E63FDBAD0}" v="71" dt="2024-05-27T23:18:33.817"/>
    <p1510:client id="{DCFD47B7-B907-43F4-8D94-9BAA87536EB5}" v="1971" dt="2024-05-28T09:16:02.301"/>
  </p1510:revLst>
</p1510:revInfo>
</file>

<file path=ppt/tableStyles.xml><?xml version="1.0" encoding="utf-8"?>
<a:tblStyleLst xmlns:a="http://schemas.openxmlformats.org/drawingml/2006/main" def="{35CBEDF5-1F01-44FF-978F-BA3268B76C63}">
  <a:tblStyle styleId="{35CBEDF5-1F01-44FF-978F-BA3268B76C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E2E97B-A1BF-41F6-ACC9-1FB30851815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64BFA0-C289-4B93-8680-2CA683EB6DD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C7AFA23-6F8C-477F-BB8A-4F5FE1B0795C}">
      <dgm:prSet custT="1"/>
      <dgm:spPr/>
      <dgm:t>
        <a:bodyPr/>
        <a:lstStyle/>
        <a:p>
          <a:pPr>
            <a:buFont typeface="Arial" panose="020B0604020202020204" pitchFamily="34" charset="0"/>
            <a:buChar char="•"/>
          </a:pPr>
          <a:r>
            <a:rPr lang="en-GB" sz="1500" b="1">
              <a:solidFill>
                <a:schemeClr val="bg2"/>
              </a:solidFill>
              <a:latin typeface="Fira Sans" panose="020B0503050000020004" pitchFamily="34" charset="0"/>
            </a:rPr>
            <a:t>Scenario 3: Check review history</a:t>
          </a:r>
          <a:endParaRPr lang="en-US" sz="1500" b="1">
            <a:solidFill>
              <a:schemeClr val="bg2"/>
            </a:solidFill>
            <a:latin typeface="Fira Sans" panose="020B0503050000020004" pitchFamily="34" charset="0"/>
          </a:endParaRPr>
        </a:p>
      </dgm:t>
    </dgm:pt>
    <dgm:pt modelId="{0C65B3C5-AE9A-4FF5-B9DD-D47BCDB938C9}" type="parTrans" cxnId="{F8319FC6-F64E-4E53-8F70-59EF7B477F68}">
      <dgm:prSet/>
      <dgm:spPr/>
      <dgm:t>
        <a:bodyPr/>
        <a:lstStyle/>
        <a:p>
          <a:endParaRPr lang="en-US"/>
        </a:p>
      </dgm:t>
    </dgm:pt>
    <dgm:pt modelId="{43BEB518-6539-425C-95E3-3749357D3A3D}" type="sibTrans" cxnId="{F8319FC6-F64E-4E53-8F70-59EF7B477F68}">
      <dgm:prSet/>
      <dgm:spPr/>
      <dgm:t>
        <a:bodyPr/>
        <a:lstStyle/>
        <a:p>
          <a:endParaRPr lang="en-US"/>
        </a:p>
      </dgm:t>
    </dgm:pt>
    <dgm:pt modelId="{935EDC97-A48F-4671-A69B-BE549CE6F347}">
      <dgm:prSet custT="1"/>
      <dgm:spPr/>
      <dgm:t>
        <a:bodyPr/>
        <a:lstStyle/>
        <a:p>
          <a:pPr algn="just"/>
          <a:r>
            <a:rPr lang="en-GB" sz="1400">
              <a:solidFill>
                <a:schemeClr val="bg1"/>
              </a:solidFill>
              <a:latin typeface="Fira Sans" panose="020B0503050000020004" pitchFamily="34" charset="0"/>
            </a:rPr>
            <a:t>Tiago and his friend are talking about who was the first to make a review to a movie, so Tiago opens the “couch critics” app and check when </a:t>
          </a:r>
          <a:r>
            <a:rPr lang="en-US" sz="1400">
              <a:solidFill>
                <a:schemeClr val="bg1"/>
              </a:solidFill>
              <a:latin typeface="Fira Sans" panose="020B0503050000020004" pitchFamily="34" charset="0"/>
            </a:rPr>
            <a:t>his first movie review was</a:t>
          </a:r>
          <a:r>
            <a:rPr lang="en-GB" sz="1400">
              <a:solidFill>
                <a:schemeClr val="bg1"/>
              </a:solidFill>
              <a:latin typeface="Fira Sans" panose="020B0503050000020004" pitchFamily="34" charset="0"/>
            </a:rPr>
            <a:t>.</a:t>
          </a:r>
          <a:endParaRPr lang="en-US" sz="1400">
            <a:solidFill>
              <a:schemeClr val="bg1"/>
            </a:solidFill>
            <a:latin typeface="Fira Sans" panose="020B0503050000020004" pitchFamily="34" charset="0"/>
          </a:endParaRPr>
        </a:p>
      </dgm:t>
    </dgm:pt>
    <dgm:pt modelId="{53A59020-18CA-49C9-8E73-A3AF24D049B8}" type="parTrans" cxnId="{E8E7A112-DFF1-4624-B30A-CB7D9A21F89F}">
      <dgm:prSet/>
      <dgm:spPr/>
      <dgm:t>
        <a:bodyPr/>
        <a:lstStyle/>
        <a:p>
          <a:endParaRPr lang="en-US"/>
        </a:p>
      </dgm:t>
    </dgm:pt>
    <dgm:pt modelId="{0F128BA0-9299-43C5-8B82-6D37B1814493}" type="sibTrans" cxnId="{E8E7A112-DFF1-4624-B30A-CB7D9A21F89F}">
      <dgm:prSet/>
      <dgm:spPr/>
      <dgm:t>
        <a:bodyPr/>
        <a:lstStyle/>
        <a:p>
          <a:endParaRPr lang="en-US"/>
        </a:p>
      </dgm:t>
    </dgm:pt>
    <dgm:pt modelId="{9BBC5EC0-6A17-435B-94A2-AFBBDBBF7630}" type="pres">
      <dgm:prSet presAssocID="{6B64BFA0-C289-4B93-8680-2CA683EB6DD7}" presName="Name0" presStyleCnt="0">
        <dgm:presLayoutVars>
          <dgm:dir/>
          <dgm:animLvl val="lvl"/>
          <dgm:resizeHandles val="exact"/>
        </dgm:presLayoutVars>
      </dgm:prSet>
      <dgm:spPr/>
    </dgm:pt>
    <dgm:pt modelId="{0D4ED2F7-BEB8-4863-8DCF-096424C7A568}" type="pres">
      <dgm:prSet presAssocID="{DC7AFA23-6F8C-477F-BB8A-4F5FE1B0795C}" presName="composite" presStyleCnt="0"/>
      <dgm:spPr/>
    </dgm:pt>
    <dgm:pt modelId="{451FEBDF-4154-4C7B-8F93-63BD75C8A90E}" type="pres">
      <dgm:prSet presAssocID="{DC7AFA23-6F8C-477F-BB8A-4F5FE1B0795C}" presName="parTx" presStyleLbl="alignNode1" presStyleIdx="0" presStyleCnt="1" custScaleY="100297" custLinFactNeighborX="-3400" custLinFactNeighborY="-12997">
        <dgm:presLayoutVars>
          <dgm:chMax val="0"/>
          <dgm:chPref val="0"/>
          <dgm:bulletEnabled val="1"/>
        </dgm:presLayoutVars>
      </dgm:prSet>
      <dgm:spPr/>
    </dgm:pt>
    <dgm:pt modelId="{E8E03500-6067-45CE-A4A1-35F40E1FCAE6}" type="pres">
      <dgm:prSet presAssocID="{DC7AFA23-6F8C-477F-BB8A-4F5FE1B0795C}" presName="desTx" presStyleLbl="alignAccFollowNode1" presStyleIdx="0" presStyleCnt="1" custLinFactNeighborY="5210">
        <dgm:presLayoutVars>
          <dgm:bulletEnabled val="1"/>
        </dgm:presLayoutVars>
      </dgm:prSet>
      <dgm:spPr/>
    </dgm:pt>
  </dgm:ptLst>
  <dgm:cxnLst>
    <dgm:cxn modelId="{E8E7A112-DFF1-4624-B30A-CB7D9A21F89F}" srcId="{DC7AFA23-6F8C-477F-BB8A-4F5FE1B0795C}" destId="{935EDC97-A48F-4671-A69B-BE549CE6F347}" srcOrd="0" destOrd="0" parTransId="{53A59020-18CA-49C9-8E73-A3AF24D049B8}" sibTransId="{0F128BA0-9299-43C5-8B82-6D37B1814493}"/>
    <dgm:cxn modelId="{1B4C9347-CA72-4E56-89B4-BC3F8FFF9198}" type="presOf" srcId="{935EDC97-A48F-4671-A69B-BE549CE6F347}" destId="{E8E03500-6067-45CE-A4A1-35F40E1FCAE6}" srcOrd="0" destOrd="0" presId="urn:microsoft.com/office/officeart/2005/8/layout/hList1"/>
    <dgm:cxn modelId="{7FCE216A-7933-4E9F-972B-37802FD477F4}" type="presOf" srcId="{DC7AFA23-6F8C-477F-BB8A-4F5FE1B0795C}" destId="{451FEBDF-4154-4C7B-8F93-63BD75C8A90E}" srcOrd="0" destOrd="0" presId="urn:microsoft.com/office/officeart/2005/8/layout/hList1"/>
    <dgm:cxn modelId="{B624BEBF-2D21-4CA8-B9DD-E83AD3A13ED4}" type="presOf" srcId="{6B64BFA0-C289-4B93-8680-2CA683EB6DD7}" destId="{9BBC5EC0-6A17-435B-94A2-AFBBDBBF7630}" srcOrd="0" destOrd="0" presId="urn:microsoft.com/office/officeart/2005/8/layout/hList1"/>
    <dgm:cxn modelId="{F8319FC6-F64E-4E53-8F70-59EF7B477F68}" srcId="{6B64BFA0-C289-4B93-8680-2CA683EB6DD7}" destId="{DC7AFA23-6F8C-477F-BB8A-4F5FE1B0795C}" srcOrd="0" destOrd="0" parTransId="{0C65B3C5-AE9A-4FF5-B9DD-D47BCDB938C9}" sibTransId="{43BEB518-6539-425C-95E3-3749357D3A3D}"/>
    <dgm:cxn modelId="{6EC5F898-BE1C-4D73-B05E-2B65549FA264}" type="presParOf" srcId="{9BBC5EC0-6A17-435B-94A2-AFBBDBBF7630}" destId="{0D4ED2F7-BEB8-4863-8DCF-096424C7A568}" srcOrd="0" destOrd="0" presId="urn:microsoft.com/office/officeart/2005/8/layout/hList1"/>
    <dgm:cxn modelId="{AB881E79-8CC9-46AD-A820-C9B9EA96D23A}" type="presParOf" srcId="{0D4ED2F7-BEB8-4863-8DCF-096424C7A568}" destId="{451FEBDF-4154-4C7B-8F93-63BD75C8A90E}" srcOrd="0" destOrd="0" presId="urn:microsoft.com/office/officeart/2005/8/layout/hList1"/>
    <dgm:cxn modelId="{50479D64-BEE6-4617-88D8-B1310F833D6F}" type="presParOf" srcId="{0D4ED2F7-BEB8-4863-8DCF-096424C7A568}" destId="{E8E03500-6067-45CE-A4A1-35F40E1FCAE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FEBDF-4154-4C7B-8F93-63BD75C8A90E}">
      <dsp:nvSpPr>
        <dsp:cNvPr id="0" name=""/>
        <dsp:cNvSpPr/>
      </dsp:nvSpPr>
      <dsp:spPr>
        <a:xfrm>
          <a:off x="0" y="0"/>
          <a:ext cx="4015752" cy="693252"/>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b="1" kern="1200">
              <a:solidFill>
                <a:schemeClr val="bg2"/>
              </a:solidFill>
              <a:latin typeface="Fira Sans" panose="020B0503050000020004" pitchFamily="34" charset="0"/>
            </a:rPr>
            <a:t>Scenario 3: Check review history</a:t>
          </a:r>
          <a:endParaRPr lang="en-US" sz="1500" b="1" kern="1200">
            <a:solidFill>
              <a:schemeClr val="bg2"/>
            </a:solidFill>
            <a:latin typeface="Fira Sans" panose="020B0503050000020004" pitchFamily="34" charset="0"/>
          </a:endParaRPr>
        </a:p>
      </dsp:txBody>
      <dsp:txXfrm>
        <a:off x="0" y="0"/>
        <a:ext cx="4015752" cy="693252"/>
      </dsp:txXfrm>
    </dsp:sp>
    <dsp:sp modelId="{E8E03500-6067-45CE-A4A1-35F40E1FCAE6}">
      <dsp:nvSpPr>
        <dsp:cNvPr id="0" name=""/>
        <dsp:cNvSpPr/>
      </dsp:nvSpPr>
      <dsp:spPr>
        <a:xfrm>
          <a:off x="0" y="701936"/>
          <a:ext cx="4015752" cy="10540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GB" sz="1400" kern="1200">
              <a:solidFill>
                <a:schemeClr val="bg1"/>
              </a:solidFill>
              <a:latin typeface="Fira Sans" panose="020B0503050000020004" pitchFamily="34" charset="0"/>
            </a:rPr>
            <a:t>Tiago and his friend are talking about who was the first to make a review to a movie, so Tiago opens the “couch critics” app and check when </a:t>
          </a:r>
          <a:r>
            <a:rPr lang="en-US" sz="1400" kern="1200">
              <a:solidFill>
                <a:schemeClr val="bg1"/>
              </a:solidFill>
              <a:latin typeface="Fira Sans" panose="020B0503050000020004" pitchFamily="34" charset="0"/>
            </a:rPr>
            <a:t>his first movie review was</a:t>
          </a:r>
          <a:r>
            <a:rPr lang="en-GB" sz="1400" kern="1200">
              <a:solidFill>
                <a:schemeClr val="bg1"/>
              </a:solidFill>
              <a:latin typeface="Fira Sans" panose="020B0503050000020004" pitchFamily="34" charset="0"/>
            </a:rPr>
            <a:t>.</a:t>
          </a:r>
          <a:endParaRPr lang="en-US" sz="1400" kern="1200">
            <a:solidFill>
              <a:schemeClr val="bg1"/>
            </a:solidFill>
            <a:latin typeface="Fira Sans" panose="020B0503050000020004" pitchFamily="34" charset="0"/>
          </a:endParaRPr>
        </a:p>
      </dsp:txBody>
      <dsp:txXfrm>
        <a:off x="0" y="701936"/>
        <a:ext cx="4015752" cy="10540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17:00:59.841"/>
    </inkml:context>
    <inkml:brush xml:id="br0">
      <inkml:brushProperty name="width" value="0.05" units="cm"/>
      <inkml:brushProperty name="height" value="0.05" units="cm"/>
    </inkml:brush>
  </inkml:definitions>
  <inkml:trace contextRef="#ctx0" brushRef="#br0">0 1 24575,'919'20'0,"283"1"0,-1192-21 0,185 11 0,-5 0 0,-42-1 127,-12 0-1619,-105-10-5334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17:01:00.788"/>
    </inkml:context>
    <inkml:brush xml:id="br0">
      <inkml:brushProperty name="width" value="0.05" units="cm"/>
      <inkml:brushProperty name="height" value="0.05" units="cm"/>
    </inkml:brush>
  </inkml:definitions>
  <inkml:trace contextRef="#ctx0" brushRef="#br0">640 0 24575,'3'1'0,"0"0"0,-1 0 0,1 0 0,-1 0 0,0 0 0,1 0 0,-1 1 0,0-1 0,0 1 0,0 0 0,0 0 0,0 0 0,0 0 0,2 2 0,5 5 0,51 45 0,29 26 0,125 87 0,-204-161 0,0 0 0,0 1 0,0 0 0,13 14 0,-21-20 0,-1 0 0,0 0 0,0 0 0,0 0 0,0 0 0,0 0 0,0 0 0,0 1 0,0-1 0,-1 0 0,1 1 0,0-1 0,-1 1 0,1-1 0,-1 1 0,1-1 0,-1 1 0,0-1 0,0 1 0,0-1 0,0 1 0,0-1 0,0 1 0,0-1 0,0 1 0,0-1 0,-1 1 0,1-1 0,-1 1 0,1-1 0,-1 1 0,0-1 0,1 1 0,-1-1 0,0 0 0,-1 2 0,-9 6 0,-1-1 0,1-1 0,-1 0 0,0 0 0,-1-1 0,0-1 0,0 0 0,-16 4 0,-1 1 0,-685 294 0,509-197-1365,166-87-5461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17:12:10.093"/>
    </inkml:context>
    <inkml:brush xml:id="br0">
      <inkml:brushProperty name="width" value="0.05" units="cm"/>
      <inkml:brushProperty name="height" value="0.05" units="cm"/>
    </inkml:brush>
  </inkml:definitions>
  <inkml:trace contextRef="#ctx0" brushRef="#br0">0 0 24575,'2'4'0,"-1"1"0,1-1 0,-1 0 0,1-1 0,0 1 0,1 0 0,-1-1 0,1 1 0,-1-1 0,1 1 0,0-1 0,4 3 0,2 3 0,34 35 0,2-1 0,2-3 0,1-1 0,3-3 0,0-2 0,105 50 0,9-11 0,182 53 0,-265-101 0,2-3 0,159 19 0,177-23 0,201-19 0,204-2 0,-688-4 0,240-42 0,129-63 0,-479 106 0,58-14 0,-1-4 0,-2-4 0,110-51 0,-41-3 120,-126 66-491,-1-1-1,0-1 1,36-35 0,-41 33-6455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7T17:12:10.980"/>
    </inkml:context>
    <inkml:brush xml:id="br0">
      <inkml:brushProperty name="width" value="0.05" units="cm"/>
      <inkml:brushProperty name="height" value="0.05" units="cm"/>
    </inkml:brush>
  </inkml:definitions>
  <inkml:trace contextRef="#ctx0" brushRef="#br0">1 1 24575,'512'0'0,"-507"0"0,0 0 0,1 0 0,-1 0 0,0 1 0,0 0 0,0 0 0,0 0 0,0 0 0,0 1 0,-1 0 0,1 0 0,8 5 0,-8-2 0,-1-1 0,0 0 0,1 1 0,-2 0 0,1 0 0,0 0 0,-1 0 0,0 1 0,-1-1 0,4 9 0,104 279 0,-108-287-100,3 12-321,0-1-1,10 19 0,-8-23-6404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874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096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3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05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135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134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73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20173fbd9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20173fbd9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a:t>Falar do </a:t>
            </a:r>
            <a:r>
              <a:rPr lang="pt-PT" err="1"/>
              <a:t>botao</a:t>
            </a:r>
            <a:r>
              <a:rPr lang="pt-PT"/>
              <a:t> de filtrar as </a:t>
            </a:r>
            <a:r>
              <a:rPr lang="pt-PT" err="1"/>
              <a:t>reviews</a:t>
            </a:r>
            <a:r>
              <a:rPr lang="pt-PT"/>
              <a:t> no perfil</a:t>
            </a:r>
            <a:br>
              <a:rPr lang="pt-PT"/>
            </a:br>
            <a:r>
              <a:rPr lang="pt-PT"/>
              <a:t>no </a:t>
            </a:r>
            <a:r>
              <a:rPr lang="pt-PT" err="1"/>
              <a:t>paper</a:t>
            </a:r>
            <a:r>
              <a:rPr lang="pt-PT"/>
              <a:t> </a:t>
            </a:r>
            <a:r>
              <a:rPr lang="pt-PT" err="1"/>
              <a:t>prototype</a:t>
            </a:r>
            <a:r>
              <a:rPr lang="pt-PT"/>
              <a:t> era últimos 7dias na aplicação é </a:t>
            </a:r>
            <a:r>
              <a:rPr lang="pt-PT" err="1"/>
              <a:t>oldest</a:t>
            </a:r>
            <a:r>
              <a:rPr lang="pt-PT"/>
              <a:t> </a:t>
            </a:r>
            <a:r>
              <a:rPr lang="pt-PT" err="1"/>
              <a:t>review</a:t>
            </a:r>
            <a:br>
              <a:rPr lang="pt-PT"/>
            </a:br>
            <a:endParaRPr lang="pt-PT"/>
          </a:p>
          <a:p>
            <a:endParaRPr lang="pt-PT"/>
          </a:p>
        </p:txBody>
      </p:sp>
    </p:spTree>
    <p:extLst>
      <p:ext uri="{BB962C8B-B14F-4D97-AF65-F5344CB8AC3E}">
        <p14:creationId xmlns:p14="http://schemas.microsoft.com/office/powerpoint/2010/main" val="1102819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a:t>Falar do </a:t>
            </a:r>
            <a:r>
              <a:rPr lang="pt-PT" err="1"/>
              <a:t>botao</a:t>
            </a:r>
            <a:r>
              <a:rPr lang="pt-PT"/>
              <a:t> de filtrar as </a:t>
            </a:r>
            <a:r>
              <a:rPr lang="pt-PT" err="1"/>
              <a:t>reviews</a:t>
            </a:r>
            <a:r>
              <a:rPr lang="pt-PT"/>
              <a:t> no perfil</a:t>
            </a:r>
            <a:br>
              <a:rPr lang="pt-PT"/>
            </a:br>
            <a:r>
              <a:rPr lang="pt-PT"/>
              <a:t>no </a:t>
            </a:r>
            <a:r>
              <a:rPr lang="pt-PT" err="1"/>
              <a:t>paper</a:t>
            </a:r>
            <a:r>
              <a:rPr lang="pt-PT"/>
              <a:t> </a:t>
            </a:r>
            <a:r>
              <a:rPr lang="pt-PT" err="1"/>
              <a:t>prototype</a:t>
            </a:r>
            <a:r>
              <a:rPr lang="pt-PT"/>
              <a:t> era últimos 7dias na aplicação é </a:t>
            </a:r>
            <a:r>
              <a:rPr lang="pt-PT" err="1"/>
              <a:t>oldest</a:t>
            </a:r>
            <a:r>
              <a:rPr lang="pt-PT"/>
              <a:t> </a:t>
            </a:r>
            <a:r>
              <a:rPr lang="pt-PT" err="1"/>
              <a:t>review</a:t>
            </a:r>
            <a:br>
              <a:rPr lang="pt-PT"/>
            </a:br>
            <a:endParaRPr lang="pt-PT"/>
          </a:p>
          <a:p>
            <a:endParaRPr lang="pt-PT"/>
          </a:p>
        </p:txBody>
      </p:sp>
    </p:spTree>
    <p:extLst>
      <p:ext uri="{BB962C8B-B14F-4D97-AF65-F5344CB8AC3E}">
        <p14:creationId xmlns:p14="http://schemas.microsoft.com/office/powerpoint/2010/main" val="274949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a:t>Falar do </a:t>
            </a:r>
            <a:r>
              <a:rPr lang="pt-PT" err="1"/>
              <a:t>botao</a:t>
            </a:r>
            <a:r>
              <a:rPr lang="pt-PT"/>
              <a:t> de filtrar as </a:t>
            </a:r>
            <a:r>
              <a:rPr lang="pt-PT" err="1"/>
              <a:t>reviews</a:t>
            </a:r>
            <a:r>
              <a:rPr lang="pt-PT"/>
              <a:t> no perfil</a:t>
            </a:r>
            <a:br>
              <a:rPr lang="pt-PT"/>
            </a:br>
            <a:r>
              <a:rPr lang="pt-PT"/>
              <a:t>no </a:t>
            </a:r>
            <a:r>
              <a:rPr lang="pt-PT" err="1"/>
              <a:t>paper</a:t>
            </a:r>
            <a:r>
              <a:rPr lang="pt-PT"/>
              <a:t> </a:t>
            </a:r>
            <a:r>
              <a:rPr lang="pt-PT" err="1"/>
              <a:t>prototype</a:t>
            </a:r>
            <a:r>
              <a:rPr lang="pt-PT"/>
              <a:t> era últimos 7dias na aplicação é </a:t>
            </a:r>
            <a:r>
              <a:rPr lang="pt-PT" err="1"/>
              <a:t>oldest</a:t>
            </a:r>
            <a:r>
              <a:rPr lang="pt-PT"/>
              <a:t> </a:t>
            </a:r>
            <a:r>
              <a:rPr lang="pt-PT" err="1"/>
              <a:t>review</a:t>
            </a:r>
            <a:br>
              <a:rPr lang="pt-PT"/>
            </a:br>
            <a:endParaRPr lang="pt-PT"/>
          </a:p>
          <a:p>
            <a:endParaRPr lang="pt-PT"/>
          </a:p>
        </p:txBody>
      </p:sp>
    </p:spTree>
    <p:extLst>
      <p:ext uri="{BB962C8B-B14F-4D97-AF65-F5344CB8AC3E}">
        <p14:creationId xmlns:p14="http://schemas.microsoft.com/office/powerpoint/2010/main" val="373417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a:t>Falar do </a:t>
            </a:r>
            <a:r>
              <a:rPr lang="pt-PT" err="1"/>
              <a:t>botao</a:t>
            </a:r>
            <a:r>
              <a:rPr lang="pt-PT"/>
              <a:t> de filtrar as </a:t>
            </a:r>
            <a:r>
              <a:rPr lang="pt-PT" err="1"/>
              <a:t>reviews</a:t>
            </a:r>
            <a:r>
              <a:rPr lang="pt-PT"/>
              <a:t> no perfil</a:t>
            </a:r>
            <a:br>
              <a:rPr lang="pt-PT"/>
            </a:br>
            <a:r>
              <a:rPr lang="pt-PT"/>
              <a:t>no </a:t>
            </a:r>
            <a:r>
              <a:rPr lang="pt-PT" err="1"/>
              <a:t>paper</a:t>
            </a:r>
            <a:r>
              <a:rPr lang="pt-PT"/>
              <a:t> </a:t>
            </a:r>
            <a:r>
              <a:rPr lang="pt-PT" err="1"/>
              <a:t>prototype</a:t>
            </a:r>
            <a:r>
              <a:rPr lang="pt-PT"/>
              <a:t> era últimos 7dias na aplicação é </a:t>
            </a:r>
            <a:r>
              <a:rPr lang="pt-PT" err="1"/>
              <a:t>oldest</a:t>
            </a:r>
            <a:r>
              <a:rPr lang="pt-PT"/>
              <a:t> </a:t>
            </a:r>
            <a:r>
              <a:rPr lang="pt-PT" err="1"/>
              <a:t>review</a:t>
            </a:r>
            <a:br>
              <a:rPr lang="pt-PT"/>
            </a:br>
            <a:endParaRPr lang="pt-PT"/>
          </a:p>
          <a:p>
            <a:endParaRPr lang="pt-PT"/>
          </a:p>
        </p:txBody>
      </p:sp>
    </p:spTree>
    <p:extLst>
      <p:ext uri="{BB962C8B-B14F-4D97-AF65-F5344CB8AC3E}">
        <p14:creationId xmlns:p14="http://schemas.microsoft.com/office/powerpoint/2010/main" val="339044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0173fbd90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0173fbd90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0173fbd90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0173fbd9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0173fbd90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0173fbd9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089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154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20173fbd90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20173fbd9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806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20173fbd90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20173fbd9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82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20173fbd90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20173fbd9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20173fbd90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20173fbd90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4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20173fbd90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20173fbd90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951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0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991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490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4067" y="1276788"/>
            <a:ext cx="4350000" cy="1896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9625" y="3348926"/>
            <a:ext cx="4350000" cy="450000"/>
          </a:xfrm>
          <a:prstGeom prst="rect">
            <a:avLst/>
          </a:pr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
        <p:nvSpPr>
          <p:cNvPr id="11" name="Google Shape;11;p2"/>
          <p:cNvSpPr/>
          <p:nvPr/>
        </p:nvSpPr>
        <p:spPr>
          <a:xfrm>
            <a:off x="102928" y="3347336"/>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19729" y="46613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391622">
            <a:off x="5525527" y="33722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644555">
            <a:off x="7092631" y="4388929"/>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413790">
            <a:off x="8640067" y="1355868"/>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subTitle" idx="1"/>
          </p:nvPr>
        </p:nvSpPr>
        <p:spPr>
          <a:xfrm>
            <a:off x="7200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4" name="Google Shape;164;p17"/>
          <p:cNvSpPr txBox="1">
            <a:spLocks noGrp="1"/>
          </p:cNvSpPr>
          <p:nvPr>
            <p:ph type="subTitle" idx="2"/>
          </p:nvPr>
        </p:nvSpPr>
        <p:spPr>
          <a:xfrm>
            <a:off x="7200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5" name="Google Shape;165;p17"/>
          <p:cNvSpPr txBox="1">
            <a:spLocks noGrp="1"/>
          </p:cNvSpPr>
          <p:nvPr>
            <p:ph type="subTitle" idx="3"/>
          </p:nvPr>
        </p:nvSpPr>
        <p:spPr>
          <a:xfrm>
            <a:off x="34038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6" name="Google Shape;166;p17"/>
          <p:cNvSpPr txBox="1">
            <a:spLocks noGrp="1"/>
          </p:cNvSpPr>
          <p:nvPr>
            <p:ph type="subTitle" idx="4"/>
          </p:nvPr>
        </p:nvSpPr>
        <p:spPr>
          <a:xfrm>
            <a:off x="60876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7" name="Google Shape;167;p17"/>
          <p:cNvSpPr txBox="1">
            <a:spLocks noGrp="1"/>
          </p:cNvSpPr>
          <p:nvPr>
            <p:ph type="subTitle" idx="5"/>
          </p:nvPr>
        </p:nvSpPr>
        <p:spPr>
          <a:xfrm>
            <a:off x="34038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8" name="Google Shape;168;p17"/>
          <p:cNvSpPr txBox="1">
            <a:spLocks noGrp="1"/>
          </p:cNvSpPr>
          <p:nvPr>
            <p:ph type="subTitle" idx="6"/>
          </p:nvPr>
        </p:nvSpPr>
        <p:spPr>
          <a:xfrm>
            <a:off x="60876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9" name="Google Shape;1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70" name="Google Shape;170;p17"/>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_2">
    <p:bg>
      <p:bgPr>
        <a:solidFill>
          <a:schemeClr val="dk2"/>
        </a:solidFill>
        <a:effectLst/>
      </p:bgPr>
    </p:bg>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80" name="Google Shape;180;p18"/>
          <p:cNvSpPr txBox="1">
            <a:spLocks noGrp="1"/>
          </p:cNvSpPr>
          <p:nvPr>
            <p:ph type="subTitle" idx="1"/>
          </p:nvPr>
        </p:nvSpPr>
        <p:spPr>
          <a:xfrm>
            <a:off x="5440525"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1" name="Google Shape;181;p18"/>
          <p:cNvSpPr txBox="1">
            <a:spLocks noGrp="1"/>
          </p:cNvSpPr>
          <p:nvPr>
            <p:ph type="subTitle" idx="2"/>
          </p:nvPr>
        </p:nvSpPr>
        <p:spPr>
          <a:xfrm>
            <a:off x="5440547"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2" name="Google Shape;182;p18"/>
          <p:cNvSpPr txBox="1">
            <a:spLocks noGrp="1"/>
          </p:cNvSpPr>
          <p:nvPr>
            <p:ph type="subTitle" idx="3"/>
          </p:nvPr>
        </p:nvSpPr>
        <p:spPr>
          <a:xfrm>
            <a:off x="2152450"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3" name="Google Shape;183;p18"/>
          <p:cNvSpPr txBox="1">
            <a:spLocks noGrp="1"/>
          </p:cNvSpPr>
          <p:nvPr>
            <p:ph type="subTitle" idx="4"/>
          </p:nvPr>
        </p:nvSpPr>
        <p:spPr>
          <a:xfrm>
            <a:off x="2152451"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4" name="Google Shape;184;p18"/>
          <p:cNvSpPr txBox="1">
            <a:spLocks noGrp="1"/>
          </p:cNvSpPr>
          <p:nvPr>
            <p:ph type="subTitle" idx="5"/>
          </p:nvPr>
        </p:nvSpPr>
        <p:spPr>
          <a:xfrm>
            <a:off x="2152450"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5" name="Google Shape;185;p18"/>
          <p:cNvSpPr txBox="1">
            <a:spLocks noGrp="1"/>
          </p:cNvSpPr>
          <p:nvPr>
            <p:ph type="subTitle" idx="6"/>
          </p:nvPr>
        </p:nvSpPr>
        <p:spPr>
          <a:xfrm>
            <a:off x="2152451" y="3207225"/>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6" name="Google Shape;186;p18"/>
          <p:cNvSpPr txBox="1">
            <a:spLocks noGrp="1"/>
          </p:cNvSpPr>
          <p:nvPr>
            <p:ph type="subTitle" idx="7"/>
          </p:nvPr>
        </p:nvSpPr>
        <p:spPr>
          <a:xfrm>
            <a:off x="5440525"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7" name="Google Shape;187;p18"/>
          <p:cNvSpPr txBox="1">
            <a:spLocks noGrp="1"/>
          </p:cNvSpPr>
          <p:nvPr>
            <p:ph type="subTitle" idx="8"/>
          </p:nvPr>
        </p:nvSpPr>
        <p:spPr>
          <a:xfrm>
            <a:off x="5440526" y="3187847"/>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8" name="Google Shape;188;p18"/>
          <p:cNvSpPr/>
          <p:nvPr/>
        </p:nvSpPr>
        <p:spPr>
          <a:xfrm rot="3200375">
            <a:off x="257056" y="443836"/>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582251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5657454" y="25618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3391622">
            <a:off x="8438402" y="34555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rot="-4176861">
            <a:off x="2167680" y="4582003"/>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3391622">
            <a:off x="309764" y="26630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2700000">
            <a:off x="8650597" y="2073025"/>
            <a:ext cx="352092" cy="29148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96"/>
        <p:cNvGrpSpPr/>
        <p:nvPr/>
      </p:nvGrpSpPr>
      <p:grpSpPr>
        <a:xfrm>
          <a:off x="0" y="0"/>
          <a:ext cx="0" cy="0"/>
          <a:chOff x="0" y="0"/>
          <a:chExt cx="0" cy="0"/>
        </a:xfrm>
      </p:grpSpPr>
      <p:sp>
        <p:nvSpPr>
          <p:cNvPr id="197" name="Google Shape;197;p19"/>
          <p:cNvSpPr txBox="1">
            <a:spLocks noGrp="1"/>
          </p:cNvSpPr>
          <p:nvPr>
            <p:ph type="subTitle" idx="1"/>
          </p:nvPr>
        </p:nvSpPr>
        <p:spPr>
          <a:xfrm>
            <a:off x="1007375"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98" name="Google Shape;198;p19"/>
          <p:cNvSpPr txBox="1">
            <a:spLocks noGrp="1"/>
          </p:cNvSpPr>
          <p:nvPr>
            <p:ph type="subTitle" idx="2"/>
          </p:nvPr>
        </p:nvSpPr>
        <p:spPr>
          <a:xfrm>
            <a:off x="1007375"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99" name="Google Shape;199;p19"/>
          <p:cNvSpPr txBox="1">
            <a:spLocks noGrp="1"/>
          </p:cNvSpPr>
          <p:nvPr>
            <p:ph type="subTitle" idx="3"/>
          </p:nvPr>
        </p:nvSpPr>
        <p:spPr>
          <a:xfrm>
            <a:off x="3547500"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0" name="Google Shape;200;p19"/>
          <p:cNvSpPr txBox="1">
            <a:spLocks noGrp="1"/>
          </p:cNvSpPr>
          <p:nvPr>
            <p:ph type="subTitle" idx="4"/>
          </p:nvPr>
        </p:nvSpPr>
        <p:spPr>
          <a:xfrm>
            <a:off x="6087600"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1" name="Google Shape;201;p19"/>
          <p:cNvSpPr txBox="1">
            <a:spLocks noGrp="1"/>
          </p:cNvSpPr>
          <p:nvPr>
            <p:ph type="subTitle" idx="5"/>
          </p:nvPr>
        </p:nvSpPr>
        <p:spPr>
          <a:xfrm>
            <a:off x="3547500"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2" name="Google Shape;202;p19"/>
          <p:cNvSpPr txBox="1">
            <a:spLocks noGrp="1"/>
          </p:cNvSpPr>
          <p:nvPr>
            <p:ph type="subTitle" idx="6"/>
          </p:nvPr>
        </p:nvSpPr>
        <p:spPr>
          <a:xfrm>
            <a:off x="6087600"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3" name="Google Shape;203;p19"/>
          <p:cNvSpPr txBox="1">
            <a:spLocks noGrp="1"/>
          </p:cNvSpPr>
          <p:nvPr>
            <p:ph type="subTitle" idx="7"/>
          </p:nvPr>
        </p:nvSpPr>
        <p:spPr>
          <a:xfrm>
            <a:off x="1007375"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4" name="Google Shape;204;p19"/>
          <p:cNvSpPr txBox="1">
            <a:spLocks noGrp="1"/>
          </p:cNvSpPr>
          <p:nvPr>
            <p:ph type="subTitle" idx="8"/>
          </p:nvPr>
        </p:nvSpPr>
        <p:spPr>
          <a:xfrm>
            <a:off x="1007375"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5" name="Google Shape;205;p19"/>
          <p:cNvSpPr txBox="1">
            <a:spLocks noGrp="1"/>
          </p:cNvSpPr>
          <p:nvPr>
            <p:ph type="subTitle" idx="9"/>
          </p:nvPr>
        </p:nvSpPr>
        <p:spPr>
          <a:xfrm>
            <a:off x="3547500"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6" name="Google Shape;206;p19"/>
          <p:cNvSpPr txBox="1">
            <a:spLocks noGrp="1"/>
          </p:cNvSpPr>
          <p:nvPr>
            <p:ph type="subTitle" idx="13"/>
          </p:nvPr>
        </p:nvSpPr>
        <p:spPr>
          <a:xfrm>
            <a:off x="6087600"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7" name="Google Shape;207;p19"/>
          <p:cNvSpPr txBox="1">
            <a:spLocks noGrp="1"/>
          </p:cNvSpPr>
          <p:nvPr>
            <p:ph type="subTitle" idx="14"/>
          </p:nvPr>
        </p:nvSpPr>
        <p:spPr>
          <a:xfrm>
            <a:off x="3547500"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8" name="Google Shape;208;p19"/>
          <p:cNvSpPr txBox="1">
            <a:spLocks noGrp="1"/>
          </p:cNvSpPr>
          <p:nvPr>
            <p:ph type="subTitle" idx="15"/>
          </p:nvPr>
        </p:nvSpPr>
        <p:spPr>
          <a:xfrm>
            <a:off x="6087600"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9" name="Google Shape;20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210" name="Google Shape;210;p19"/>
          <p:cNvSpPr/>
          <p:nvPr/>
        </p:nvSpPr>
        <p:spPr>
          <a:xfrm rot="3200375">
            <a:off x="110831" y="33546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3098569" y="466581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8861856">
            <a:off x="2340331" y="139113"/>
            <a:ext cx="257507" cy="137731"/>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10565451">
            <a:off x="8672462" y="233085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4176861">
            <a:off x="5902255" y="4683178"/>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3007948">
            <a:off x="5235058" y="134757"/>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3391622">
            <a:off x="348789" y="19386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1963446">
            <a:off x="8525722" y="3519400"/>
            <a:ext cx="352091" cy="291464"/>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265369" y="3912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891063" y="1333488"/>
            <a:ext cx="2796900" cy="1234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6000"/>
              <a:buNone/>
              <a:defRPr sz="8500">
                <a:solidFill>
                  <a:schemeClr val="lt1"/>
                </a:solidFill>
              </a:defRPr>
            </a:lvl1pPr>
            <a:lvl2pPr lvl="1" algn="ctr" rtl="0">
              <a:lnSpc>
                <a:spcPct val="115000"/>
              </a:lnSpc>
              <a:spcBef>
                <a:spcPts val="0"/>
              </a:spcBef>
              <a:spcAft>
                <a:spcPts val="0"/>
              </a:spcAft>
              <a:buSzPts val="6000"/>
              <a:buNone/>
              <a:defRPr sz="6000"/>
            </a:lvl2pPr>
            <a:lvl3pPr lvl="2" algn="ctr" rtl="0">
              <a:lnSpc>
                <a:spcPct val="115000"/>
              </a:lnSpc>
              <a:spcBef>
                <a:spcPts val="0"/>
              </a:spcBef>
              <a:spcAft>
                <a:spcPts val="0"/>
              </a:spcAft>
              <a:buSzPts val="6000"/>
              <a:buNone/>
              <a:defRPr sz="6000"/>
            </a:lvl3pPr>
            <a:lvl4pPr lvl="3" algn="ctr" rtl="0">
              <a:lnSpc>
                <a:spcPct val="115000"/>
              </a:lnSpc>
              <a:spcBef>
                <a:spcPts val="0"/>
              </a:spcBef>
              <a:spcAft>
                <a:spcPts val="0"/>
              </a:spcAft>
              <a:buSzPts val="6000"/>
              <a:buNone/>
              <a:defRPr sz="6000"/>
            </a:lvl4pPr>
            <a:lvl5pPr lvl="4" algn="ctr" rtl="0">
              <a:lnSpc>
                <a:spcPct val="115000"/>
              </a:lnSpc>
              <a:spcBef>
                <a:spcPts val="0"/>
              </a:spcBef>
              <a:spcAft>
                <a:spcPts val="0"/>
              </a:spcAft>
              <a:buSzPts val="6000"/>
              <a:buNone/>
              <a:defRPr sz="6000"/>
            </a:lvl5pPr>
            <a:lvl6pPr lvl="5" algn="ctr" rtl="0">
              <a:lnSpc>
                <a:spcPct val="115000"/>
              </a:lnSpc>
              <a:spcBef>
                <a:spcPts val="0"/>
              </a:spcBef>
              <a:spcAft>
                <a:spcPts val="0"/>
              </a:spcAft>
              <a:buSzPts val="6000"/>
              <a:buNone/>
              <a:defRPr sz="6000"/>
            </a:lvl6pPr>
            <a:lvl7pPr lvl="6" algn="ctr" rtl="0">
              <a:lnSpc>
                <a:spcPct val="115000"/>
              </a:lnSpc>
              <a:spcBef>
                <a:spcPts val="0"/>
              </a:spcBef>
              <a:spcAft>
                <a:spcPts val="0"/>
              </a:spcAft>
              <a:buSzPts val="6000"/>
              <a:buNone/>
              <a:defRPr sz="6000"/>
            </a:lvl7pPr>
            <a:lvl8pPr lvl="7" algn="ctr" rtl="0">
              <a:lnSpc>
                <a:spcPct val="115000"/>
              </a:lnSpc>
              <a:spcBef>
                <a:spcPts val="0"/>
              </a:spcBef>
              <a:spcAft>
                <a:spcPts val="0"/>
              </a:spcAft>
              <a:buSzPts val="6000"/>
              <a:buNone/>
              <a:defRPr sz="6000"/>
            </a:lvl8pPr>
            <a:lvl9pPr lvl="8" algn="ctr" rtl="0">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828498">
            <a:off x="2396778" y="4772538"/>
            <a:ext cx="246677" cy="155423"/>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4430405">
            <a:off x="281489" y="44270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542404">
            <a:off x="4336213" y="47097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0" name="Google Shape;60;p6"/>
          <p:cNvSpPr/>
          <p:nvPr/>
        </p:nvSpPr>
        <p:spPr>
          <a:xfrm flipH="1">
            <a:off x="8520856" y="44331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flipH="1">
            <a:off x="4748660" y="47759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flipH="1">
            <a:off x="6911417" y="30728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3391622" flipH="1">
            <a:off x="1502177" y="18892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2576285" flipH="1">
            <a:off x="1944590" y="4565303"/>
            <a:ext cx="352106" cy="453211"/>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7413790" flipH="1">
            <a:off x="116621" y="79428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rot="-3147102" flipH="1">
            <a:off x="258538" y="3027362"/>
            <a:ext cx="352091" cy="45319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294391" flipH="1">
            <a:off x="8680994" y="1933384"/>
            <a:ext cx="246683" cy="155427"/>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rot="8223715">
            <a:off x="4244140" y="14978"/>
            <a:ext cx="352106" cy="453211"/>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69"/>
        <p:cNvGrpSpPr/>
        <p:nvPr/>
      </p:nvGrpSpPr>
      <p:grpSpPr>
        <a:xfrm>
          <a:off x="0" y="0"/>
          <a:ext cx="0" cy="0"/>
          <a:chOff x="0" y="0"/>
          <a:chExt cx="0" cy="0"/>
        </a:xfrm>
      </p:grpSpPr>
      <p:sp>
        <p:nvSpPr>
          <p:cNvPr id="70" name="Google Shape;70;p7"/>
          <p:cNvSpPr txBox="1">
            <a:spLocks noGrp="1"/>
          </p:cNvSpPr>
          <p:nvPr>
            <p:ph type="subTitle" idx="1"/>
          </p:nvPr>
        </p:nvSpPr>
        <p:spPr>
          <a:xfrm>
            <a:off x="5593275" y="2663371"/>
            <a:ext cx="2579100" cy="10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Font typeface="Arial"/>
              <a:buNone/>
              <a:defRPr sz="1400">
                <a:latin typeface="Fira Sans"/>
                <a:ea typeface="Fira Sans"/>
                <a:cs typeface="Fira Sans"/>
                <a:sym typeface="Fira Sans"/>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71" name="Google Shape;71;p7"/>
          <p:cNvSpPr txBox="1">
            <a:spLocks noGrp="1"/>
          </p:cNvSpPr>
          <p:nvPr>
            <p:ph type="title"/>
          </p:nvPr>
        </p:nvSpPr>
        <p:spPr>
          <a:xfrm>
            <a:off x="5593275" y="1459838"/>
            <a:ext cx="2579100" cy="126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4000"/>
              <a:buFont typeface="Arial"/>
              <a:buNone/>
              <a:defRPr sz="3500"/>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a:endParaRPr/>
          </a:p>
        </p:txBody>
      </p:sp>
      <p:sp>
        <p:nvSpPr>
          <p:cNvPr id="72" name="Google Shape;72;p7"/>
          <p:cNvSpPr/>
          <p:nvPr/>
        </p:nvSpPr>
        <p:spPr>
          <a:xfrm rot="3200375">
            <a:off x="296081" y="2812586"/>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8861856">
            <a:off x="2340331" y="139113"/>
            <a:ext cx="257507" cy="137731"/>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565451">
            <a:off x="8672462" y="233085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rot="-4176861">
            <a:off x="5902255" y="4683178"/>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rot="-3007948">
            <a:off x="5235058" y="134757"/>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91622">
            <a:off x="194752" y="14703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1963446">
            <a:off x="8525722" y="3519400"/>
            <a:ext cx="352091" cy="291464"/>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2661519" y="46084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1388100" y="1098900"/>
            <a:ext cx="6367800" cy="294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2"/>
        <p:cNvGrpSpPr/>
        <p:nvPr/>
      </p:nvGrpSpPr>
      <p:grpSpPr>
        <a:xfrm>
          <a:off x="0" y="0"/>
          <a:ext cx="0" cy="0"/>
          <a:chOff x="0" y="0"/>
          <a:chExt cx="0" cy="0"/>
        </a:xfrm>
      </p:grpSpPr>
      <p:sp>
        <p:nvSpPr>
          <p:cNvPr id="83" name="Google Shape;83;p9"/>
          <p:cNvSpPr txBox="1">
            <a:spLocks noGrp="1"/>
          </p:cNvSpPr>
          <p:nvPr>
            <p:ph type="body" idx="1"/>
          </p:nvPr>
        </p:nvSpPr>
        <p:spPr>
          <a:xfrm>
            <a:off x="1116650" y="1785925"/>
            <a:ext cx="3512400" cy="207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84" name="Google Shape;8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5" name="Google Shape;85;p9"/>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2555057" y="46865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4430405">
            <a:off x="6561876" y="43819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2542404">
            <a:off x="4412213" y="44683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3391622">
            <a:off x="8514852" y="44894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96"/>
        <p:cNvGrpSpPr/>
        <p:nvPr/>
      </p:nvGrpSpPr>
      <p:grpSpPr>
        <a:xfrm>
          <a:off x="0" y="0"/>
          <a:ext cx="0" cy="0"/>
          <a:chOff x="0" y="0"/>
          <a:chExt cx="0" cy="0"/>
        </a:xfrm>
      </p:grpSpPr>
      <p:sp>
        <p:nvSpPr>
          <p:cNvPr id="97" name="Google Shape;97;p11"/>
          <p:cNvSpPr txBox="1">
            <a:spLocks noGrp="1"/>
          </p:cNvSpPr>
          <p:nvPr>
            <p:ph type="title" hasCustomPrompt="1"/>
          </p:nvPr>
        </p:nvSpPr>
        <p:spPr>
          <a:xfrm>
            <a:off x="1226550" y="972150"/>
            <a:ext cx="6690900" cy="1511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8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2213700" y="2622500"/>
            <a:ext cx="4716600" cy="408900"/>
          </a:xfrm>
          <a:prstGeom prst="rect">
            <a:avLst/>
          </a:pr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atin typeface="Fira Sans"/>
                <a:ea typeface="Fira Sans"/>
                <a:cs typeface="Fira Sans"/>
                <a:sym typeface="Fira Sans"/>
              </a:defRPr>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
        <p:nvSpPr>
          <p:cNvPr id="99" name="Google Shape;99;p11"/>
          <p:cNvSpPr/>
          <p:nvPr/>
        </p:nvSpPr>
        <p:spPr>
          <a:xfrm>
            <a:off x="251228" y="234516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280754" y="5606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rot="3391622">
            <a:off x="4994777" y="1889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3865761">
            <a:off x="6273755" y="4514838"/>
            <a:ext cx="352097" cy="453199"/>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7413790">
            <a:off x="8640067" y="1355868"/>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2_1">
    <p:bg>
      <p:bgPr>
        <a:solidFill>
          <a:schemeClr val="dk2"/>
        </a:solidFill>
        <a:effectLst/>
      </p:bgPr>
    </p:bg>
    <p:spTree>
      <p:nvGrpSpPr>
        <p:cNvPr id="1" name="Shape 106"/>
        <p:cNvGrpSpPr/>
        <p:nvPr/>
      </p:nvGrpSpPr>
      <p:grpSpPr>
        <a:xfrm>
          <a:off x="0" y="0"/>
          <a:ext cx="0" cy="0"/>
          <a:chOff x="0" y="0"/>
          <a:chExt cx="0" cy="0"/>
        </a:xfrm>
      </p:grpSpPr>
      <p:sp>
        <p:nvSpPr>
          <p:cNvPr id="107" name="Google Shape;107;p13"/>
          <p:cNvSpPr txBox="1">
            <a:spLocks noGrp="1"/>
          </p:cNvSpPr>
          <p:nvPr>
            <p:ph type="title" hasCustomPrompt="1"/>
          </p:nvPr>
        </p:nvSpPr>
        <p:spPr>
          <a:xfrm>
            <a:off x="171322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a:spLocks noGrp="1"/>
          </p:cNvSpPr>
          <p:nvPr>
            <p:ph type="title" idx="2" hasCustomPrompt="1"/>
          </p:nvPr>
        </p:nvSpPr>
        <p:spPr>
          <a:xfrm>
            <a:off x="3934350"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a:spLocks noGrp="1"/>
          </p:cNvSpPr>
          <p:nvPr>
            <p:ph type="title" idx="3" hasCustomPrompt="1"/>
          </p:nvPr>
        </p:nvSpPr>
        <p:spPr>
          <a:xfrm>
            <a:off x="615547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38112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1" name="Google Shape;111;p13"/>
          <p:cNvSpPr txBox="1">
            <a:spLocks noGrp="1"/>
          </p:cNvSpPr>
          <p:nvPr>
            <p:ph type="subTitle" idx="4"/>
          </p:nvPr>
        </p:nvSpPr>
        <p:spPr>
          <a:xfrm>
            <a:off x="3602250"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2" name="Google Shape;112;p13"/>
          <p:cNvSpPr txBox="1">
            <a:spLocks noGrp="1"/>
          </p:cNvSpPr>
          <p:nvPr>
            <p:ph type="subTitle" idx="5"/>
          </p:nvPr>
        </p:nvSpPr>
        <p:spPr>
          <a:xfrm>
            <a:off x="582337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3" name="Google Shape;113;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14" name="Google Shape;114;p1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title" idx="7" hasCustomPrompt="1"/>
          </p:nvPr>
        </p:nvSpPr>
        <p:spPr>
          <a:xfrm>
            <a:off x="171322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a:spLocks noGrp="1"/>
          </p:cNvSpPr>
          <p:nvPr>
            <p:ph type="title" idx="8" hasCustomPrompt="1"/>
          </p:nvPr>
        </p:nvSpPr>
        <p:spPr>
          <a:xfrm>
            <a:off x="3934350"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a:spLocks noGrp="1"/>
          </p:cNvSpPr>
          <p:nvPr>
            <p:ph type="title" idx="9" hasCustomPrompt="1"/>
          </p:nvPr>
        </p:nvSpPr>
        <p:spPr>
          <a:xfrm>
            <a:off x="615547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a:spLocks noGrp="1"/>
          </p:cNvSpPr>
          <p:nvPr>
            <p:ph type="subTitle" idx="13"/>
          </p:nvPr>
        </p:nvSpPr>
        <p:spPr>
          <a:xfrm>
            <a:off x="138112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6" name="Google Shape;126;p13"/>
          <p:cNvSpPr txBox="1">
            <a:spLocks noGrp="1"/>
          </p:cNvSpPr>
          <p:nvPr>
            <p:ph type="subTitle" idx="14"/>
          </p:nvPr>
        </p:nvSpPr>
        <p:spPr>
          <a:xfrm>
            <a:off x="3602250"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7" name="Google Shape;127;p13"/>
          <p:cNvSpPr txBox="1">
            <a:spLocks noGrp="1"/>
          </p:cNvSpPr>
          <p:nvPr>
            <p:ph type="subTitle" idx="15"/>
          </p:nvPr>
        </p:nvSpPr>
        <p:spPr>
          <a:xfrm>
            <a:off x="582337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Char char="●"/>
              <a:defRPr sz="1200">
                <a:solidFill>
                  <a:schemeClr val="lt2"/>
                </a:solidFill>
              </a:defRPr>
            </a:lvl1pPr>
            <a:lvl2pPr marL="914400" lvl="1" indent="-3048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marL="1371600" lvl="2" indent="-304800">
              <a:lnSpc>
                <a:spcPct val="100000"/>
              </a:lnSpc>
              <a:spcBef>
                <a:spcPts val="1600"/>
              </a:spcBef>
              <a:spcAft>
                <a:spcPts val="0"/>
              </a:spcAft>
              <a:buClr>
                <a:schemeClr val="lt2"/>
              </a:buClr>
              <a:buSzPts val="1200"/>
              <a:buChar char="■"/>
              <a:defRPr sz="1200">
                <a:solidFill>
                  <a:schemeClr val="lt2"/>
                </a:solidFill>
              </a:defRPr>
            </a:lvl3pPr>
            <a:lvl4pPr marL="1828800" lvl="3" indent="-304800">
              <a:lnSpc>
                <a:spcPct val="100000"/>
              </a:lnSpc>
              <a:spcBef>
                <a:spcPts val="1600"/>
              </a:spcBef>
              <a:spcAft>
                <a:spcPts val="0"/>
              </a:spcAft>
              <a:buClr>
                <a:schemeClr val="lt2"/>
              </a:buClr>
              <a:buSzPts val="1200"/>
              <a:buChar char="●"/>
              <a:defRPr sz="1200">
                <a:solidFill>
                  <a:schemeClr val="lt2"/>
                </a:solidFill>
              </a:defRPr>
            </a:lvl4pPr>
            <a:lvl5pPr marL="2286000" lvl="4" indent="-304800">
              <a:lnSpc>
                <a:spcPct val="100000"/>
              </a:lnSpc>
              <a:spcBef>
                <a:spcPts val="1600"/>
              </a:spcBef>
              <a:spcAft>
                <a:spcPts val="0"/>
              </a:spcAft>
              <a:buClr>
                <a:schemeClr val="lt2"/>
              </a:buClr>
              <a:buSzPts val="1200"/>
              <a:buChar char="○"/>
              <a:defRPr sz="1200">
                <a:solidFill>
                  <a:schemeClr val="lt2"/>
                </a:solidFill>
              </a:defRPr>
            </a:lvl5pPr>
            <a:lvl6pPr marL="2743200" lvl="5" indent="-304800">
              <a:lnSpc>
                <a:spcPct val="100000"/>
              </a:lnSpc>
              <a:spcBef>
                <a:spcPts val="1600"/>
              </a:spcBef>
              <a:spcAft>
                <a:spcPts val="0"/>
              </a:spcAft>
              <a:buClr>
                <a:schemeClr val="lt2"/>
              </a:buClr>
              <a:buSzPts val="1200"/>
              <a:buChar char="■"/>
              <a:defRPr sz="1200">
                <a:solidFill>
                  <a:schemeClr val="lt2"/>
                </a:solidFill>
              </a:defRPr>
            </a:lvl6pPr>
            <a:lvl7pPr marL="3200400" lvl="6" indent="-304800">
              <a:lnSpc>
                <a:spcPct val="100000"/>
              </a:lnSpc>
              <a:spcBef>
                <a:spcPts val="1600"/>
              </a:spcBef>
              <a:spcAft>
                <a:spcPts val="0"/>
              </a:spcAft>
              <a:buClr>
                <a:schemeClr val="lt2"/>
              </a:buClr>
              <a:buSzPts val="1200"/>
              <a:buChar char="●"/>
              <a:defRPr sz="1200">
                <a:solidFill>
                  <a:schemeClr val="lt2"/>
                </a:solidFill>
              </a:defRPr>
            </a:lvl7pPr>
            <a:lvl8pPr marL="3657600" lvl="7" indent="-304800">
              <a:lnSpc>
                <a:spcPct val="100000"/>
              </a:lnSpc>
              <a:spcBef>
                <a:spcPts val="1600"/>
              </a:spcBef>
              <a:spcAft>
                <a:spcPts val="0"/>
              </a:spcAft>
              <a:buClr>
                <a:schemeClr val="lt2"/>
              </a:buClr>
              <a:buSzPts val="1200"/>
              <a:buChar char="○"/>
              <a:defRPr sz="1200">
                <a:solidFill>
                  <a:schemeClr val="lt2"/>
                </a:solidFill>
              </a:defRPr>
            </a:lvl8pPr>
            <a:lvl9pPr marL="4114800" lvl="8" indent="-304800">
              <a:lnSpc>
                <a:spcPct val="100000"/>
              </a:lnSpc>
              <a:spcBef>
                <a:spcPts val="1600"/>
              </a:spcBef>
              <a:spcAft>
                <a:spcPts val="1600"/>
              </a:spcAft>
              <a:buClr>
                <a:schemeClr val="lt2"/>
              </a:buClr>
              <a:buSzPts val="1200"/>
              <a:buChar char="■"/>
              <a:defRPr sz="1200">
                <a:solidFill>
                  <a:schemeClr val="lt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7" r:id="rId8"/>
    <p:sldLayoutId id="2147483659" r:id="rId9"/>
    <p:sldLayoutId id="2147483663" r:id="rId10"/>
    <p:sldLayoutId id="2147483664" r:id="rId11"/>
    <p:sldLayoutId id="2147483665" r:id="rId12"/>
    <p:sldLayoutId id="2147483668" r:id="rId13"/>
    <p:sldLayoutId id="2147483669" r:id="rId14"/>
  </p:sldLayoutIdLst>
  <p:transition spd="slow">
    <p:cove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27.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customXml" Target="../ink/ink4.xml"/><Relationship Id="rId5" Type="http://schemas.openxmlformats.org/officeDocument/2006/relationships/image" Target="../media/image31.png"/><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27"/>
          <p:cNvGrpSpPr/>
          <p:nvPr/>
        </p:nvGrpSpPr>
        <p:grpSpPr>
          <a:xfrm>
            <a:off x="143902" y="3787300"/>
            <a:ext cx="5007948" cy="1356325"/>
            <a:chOff x="143902" y="3787300"/>
            <a:chExt cx="5007948" cy="1356325"/>
          </a:xfrm>
        </p:grpSpPr>
        <p:sp>
          <p:nvSpPr>
            <p:cNvPr id="512"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7"/>
            <p:cNvGrpSpPr/>
            <p:nvPr/>
          </p:nvGrpSpPr>
          <p:grpSpPr>
            <a:xfrm>
              <a:off x="143902" y="3787300"/>
              <a:ext cx="5007948" cy="1296765"/>
              <a:chOff x="143902" y="3787300"/>
              <a:chExt cx="5007948" cy="1296765"/>
            </a:xfrm>
          </p:grpSpPr>
          <p:sp>
            <p:nvSpPr>
              <p:cNvPr id="514"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txBody>
              <a:bodyPr/>
              <a:lstStyle/>
              <a:p>
                <a:endParaRPr lang="pt-PT"/>
              </a:p>
            </p:txBody>
          </p:sp>
          <p:grpSp>
            <p:nvGrpSpPr>
              <p:cNvPr id="515" name="Google Shape;515;p27"/>
              <p:cNvGrpSpPr/>
              <p:nvPr/>
            </p:nvGrpSpPr>
            <p:grpSpPr>
              <a:xfrm rot="-3088787">
                <a:off x="247795" y="4300754"/>
                <a:ext cx="725754" cy="615483"/>
                <a:chOff x="5417612" y="4008755"/>
                <a:chExt cx="725743" cy="615474"/>
              </a:xfrm>
            </p:grpSpPr>
            <p:sp>
              <p:nvSpPr>
                <p:cNvPr id="516"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0" name="Google Shape;520;p27"/>
          <p:cNvSpPr txBox="1">
            <a:spLocks noGrp="1"/>
          </p:cNvSpPr>
          <p:nvPr>
            <p:ph type="ctrTitle"/>
          </p:nvPr>
        </p:nvSpPr>
        <p:spPr>
          <a:xfrm>
            <a:off x="151875" y="1231923"/>
            <a:ext cx="5491518" cy="1896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300" b="1"/>
              <a:t>Couch Critics</a:t>
            </a:r>
            <a:br>
              <a:rPr lang="en" sz="7300" b="1"/>
            </a:br>
            <a:r>
              <a:rPr lang="en-US" sz="1600">
                <a:solidFill>
                  <a:schemeClr val="bg1"/>
                </a:solidFill>
              </a:rPr>
              <a:t>The best place to find the latest movies and tv shows reviews</a:t>
            </a:r>
            <a:endParaRPr lang="en-US" sz="1600" b="1">
              <a:solidFill>
                <a:schemeClr val="bg1"/>
              </a:solidFill>
            </a:endParaRPr>
          </a:p>
        </p:txBody>
      </p:sp>
      <p:sp>
        <p:nvSpPr>
          <p:cNvPr id="521" name="Google Shape;521;p27"/>
          <p:cNvSpPr txBox="1">
            <a:spLocks noGrp="1"/>
          </p:cNvSpPr>
          <p:nvPr>
            <p:ph type="subTitle" idx="1"/>
          </p:nvPr>
        </p:nvSpPr>
        <p:spPr>
          <a:xfrm>
            <a:off x="779625" y="3348925"/>
            <a:ext cx="4350000" cy="8260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t>Adriano Costa, Guilherme Santos e Nuno Pinho</a:t>
            </a:r>
          </a:p>
          <a:p>
            <a:pPr marL="0" lvl="0" indent="0" algn="ctr" rtl="0">
              <a:spcBef>
                <a:spcPts val="0"/>
              </a:spcBef>
              <a:spcAft>
                <a:spcPts val="0"/>
              </a:spcAft>
              <a:buNone/>
            </a:pPr>
            <a:r>
              <a:rPr lang="en-US" err="1"/>
              <a:t>Interação</a:t>
            </a:r>
            <a:r>
              <a:rPr lang="en-US"/>
              <a:t> Humano </a:t>
            </a:r>
            <a:r>
              <a:rPr lang="en-US" err="1"/>
              <a:t>Computador</a:t>
            </a:r>
            <a:r>
              <a:rPr lang="en-US"/>
              <a:t> </a:t>
            </a:r>
          </a:p>
          <a:p>
            <a:pPr marL="0" lvl="0" indent="0" algn="ctr" rtl="0">
              <a:spcBef>
                <a:spcPts val="0"/>
              </a:spcBef>
              <a:spcAft>
                <a:spcPts val="0"/>
              </a:spcAft>
              <a:buNone/>
            </a:pPr>
            <a:r>
              <a:rPr lang="en-US" err="1"/>
              <a:t>Turma</a:t>
            </a:r>
            <a:r>
              <a:rPr lang="en-US"/>
              <a:t> P5</a:t>
            </a:r>
            <a:endParaRPr/>
          </a:p>
        </p:txBody>
      </p:sp>
      <p:grpSp>
        <p:nvGrpSpPr>
          <p:cNvPr id="522" name="Google Shape;522;p27"/>
          <p:cNvGrpSpPr/>
          <p:nvPr/>
        </p:nvGrpSpPr>
        <p:grpSpPr>
          <a:xfrm>
            <a:off x="5454236" y="1140063"/>
            <a:ext cx="3090223" cy="2912418"/>
            <a:chOff x="5547025" y="1155975"/>
            <a:chExt cx="2881864" cy="2716048"/>
          </a:xfrm>
        </p:grpSpPr>
        <p:sp>
          <p:nvSpPr>
            <p:cNvPr id="523" name="Google Shape;523;p27"/>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7"/>
          <p:cNvSpPr/>
          <p:nvPr/>
        </p:nvSpPr>
        <p:spPr>
          <a:xfrm>
            <a:off x="1240325" y="30100"/>
            <a:ext cx="177775" cy="115325"/>
          </a:xfrm>
          <a:custGeom>
            <a:avLst/>
            <a:gdLst/>
            <a:ahLst/>
            <a:cxnLst/>
            <a:rect l="l" t="t" r="r" b="b"/>
            <a:pathLst>
              <a:path w="7111" h="4613" extrusionOk="0">
                <a:moveTo>
                  <a:pt x="3531" y="0"/>
                </a:moveTo>
                <a:lnTo>
                  <a:pt x="0" y="1190"/>
                </a:lnTo>
                <a:lnTo>
                  <a:pt x="358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7"/>
          <p:cNvGrpSpPr/>
          <p:nvPr/>
        </p:nvGrpSpPr>
        <p:grpSpPr>
          <a:xfrm>
            <a:off x="342206" y="178687"/>
            <a:ext cx="1075893" cy="1010627"/>
            <a:chOff x="220838" y="-10150"/>
            <a:chExt cx="1417700" cy="1331700"/>
          </a:xfrm>
        </p:grpSpPr>
        <p:sp>
          <p:nvSpPr>
            <p:cNvPr id="569"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7"/>
          <p:cNvGrpSpPr/>
          <p:nvPr/>
        </p:nvGrpSpPr>
        <p:grpSpPr>
          <a:xfrm>
            <a:off x="3197114" y="153467"/>
            <a:ext cx="1299031" cy="763082"/>
            <a:chOff x="3285175" y="1554625"/>
            <a:chExt cx="1458275" cy="856625"/>
          </a:xfrm>
        </p:grpSpPr>
        <p:sp>
          <p:nvSpPr>
            <p:cNvPr id="616" name="Google Shape;616;p2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7"/>
          <p:cNvGrpSpPr/>
          <p:nvPr/>
        </p:nvGrpSpPr>
        <p:grpSpPr>
          <a:xfrm>
            <a:off x="8031392" y="269211"/>
            <a:ext cx="898762" cy="763062"/>
            <a:chOff x="8039217" y="153473"/>
            <a:chExt cx="898762" cy="763062"/>
          </a:xfrm>
        </p:grpSpPr>
        <p:sp>
          <p:nvSpPr>
            <p:cNvPr id="632" name="Google Shape;632;p2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7"/>
          <p:cNvGrpSpPr/>
          <p:nvPr/>
        </p:nvGrpSpPr>
        <p:grpSpPr>
          <a:xfrm rot="657575">
            <a:off x="4953944" y="4227780"/>
            <a:ext cx="773062" cy="656341"/>
            <a:chOff x="3502275" y="3218775"/>
            <a:chExt cx="1175775" cy="998250"/>
          </a:xfrm>
        </p:grpSpPr>
        <p:sp>
          <p:nvSpPr>
            <p:cNvPr id="646" name="Google Shape;646;p2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lt1"/>
                </a:solidFill>
              </a:rPr>
              <a:t>Scenarios and Tasks</a:t>
            </a:r>
            <a:endParaRPr lang="pt-PT">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3"/>
          <p:cNvGrpSpPr/>
          <p:nvPr/>
        </p:nvGrpSpPr>
        <p:grpSpPr>
          <a:xfrm rot="-1490147">
            <a:off x="4080838" y="4163671"/>
            <a:ext cx="693942" cy="589167"/>
            <a:chOff x="8039217" y="153473"/>
            <a:chExt cx="898762" cy="763062"/>
          </a:xfrm>
        </p:grpSpPr>
        <p:sp>
          <p:nvSpPr>
            <p:cNvPr id="1340" name="Google Shape;1340;p33"/>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Agrupar 2">
            <a:extLst>
              <a:ext uri="{FF2B5EF4-FFF2-40B4-BE49-F238E27FC236}">
                <a16:creationId xmlns:a16="http://schemas.microsoft.com/office/drawing/2014/main" id="{2CC9385A-7072-9850-1BC8-D8CB5AEDE5FA}"/>
              </a:ext>
            </a:extLst>
          </p:cNvPr>
          <p:cNvGrpSpPr/>
          <p:nvPr/>
        </p:nvGrpSpPr>
        <p:grpSpPr>
          <a:xfrm>
            <a:off x="741411" y="1433046"/>
            <a:ext cx="4015752" cy="643285"/>
            <a:chOff x="5927888" y="42909"/>
            <a:chExt cx="5199854" cy="769194"/>
          </a:xfrm>
        </p:grpSpPr>
        <p:sp>
          <p:nvSpPr>
            <p:cNvPr id="4" name="Retângulo 3">
              <a:extLst>
                <a:ext uri="{FF2B5EF4-FFF2-40B4-BE49-F238E27FC236}">
                  <a16:creationId xmlns:a16="http://schemas.microsoft.com/office/drawing/2014/main" id="{BB9AD0C1-7170-E8FA-E5E4-04E50D4C1167}"/>
                </a:ext>
              </a:extLst>
            </p:cNvPr>
            <p:cNvSpPr/>
            <p:nvPr/>
          </p:nvSpPr>
          <p:spPr>
            <a:xfrm>
              <a:off x="5927888" y="42909"/>
              <a:ext cx="5199854" cy="76919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pt-PT"/>
            </a:p>
          </p:txBody>
        </p:sp>
        <p:sp>
          <p:nvSpPr>
            <p:cNvPr id="5" name="CaixaDeTexto 4">
              <a:extLst>
                <a:ext uri="{FF2B5EF4-FFF2-40B4-BE49-F238E27FC236}">
                  <a16:creationId xmlns:a16="http://schemas.microsoft.com/office/drawing/2014/main" id="{63338615-2528-F299-88EF-01B54917BD9C}"/>
                </a:ext>
              </a:extLst>
            </p:cNvPr>
            <p:cNvSpPr txBox="1"/>
            <p:nvPr/>
          </p:nvSpPr>
          <p:spPr>
            <a:xfrm>
              <a:off x="5927888" y="42909"/>
              <a:ext cx="5199854" cy="769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1500" b="1" kern="1200">
                  <a:solidFill>
                    <a:schemeClr val="bg2"/>
                  </a:solidFill>
                  <a:latin typeface="Fira Sans" panose="020B0503050000020004" pitchFamily="34" charset="0"/>
                </a:rPr>
                <a:t>Scenario 2: Searching for the highest rated review in a tv show</a:t>
              </a:r>
            </a:p>
          </p:txBody>
        </p:sp>
      </p:grpSp>
      <p:grpSp>
        <p:nvGrpSpPr>
          <p:cNvPr id="6" name="Agrupar 5">
            <a:extLst>
              <a:ext uri="{FF2B5EF4-FFF2-40B4-BE49-F238E27FC236}">
                <a16:creationId xmlns:a16="http://schemas.microsoft.com/office/drawing/2014/main" id="{0B345629-CCD3-6948-2B44-63F282D694F0}"/>
              </a:ext>
            </a:extLst>
          </p:cNvPr>
          <p:cNvGrpSpPr/>
          <p:nvPr/>
        </p:nvGrpSpPr>
        <p:grpSpPr>
          <a:xfrm>
            <a:off x="741411" y="2076331"/>
            <a:ext cx="4015752" cy="2021012"/>
            <a:chOff x="54" y="812104"/>
            <a:chExt cx="5199854" cy="3238413"/>
          </a:xfrm>
        </p:grpSpPr>
        <p:sp>
          <p:nvSpPr>
            <p:cNvPr id="7" name="Retângulo 6">
              <a:extLst>
                <a:ext uri="{FF2B5EF4-FFF2-40B4-BE49-F238E27FC236}">
                  <a16:creationId xmlns:a16="http://schemas.microsoft.com/office/drawing/2014/main" id="{A5C5B093-5DD9-C14A-B924-3D66BE9C7512}"/>
                </a:ext>
              </a:extLst>
            </p:cNvPr>
            <p:cNvSpPr/>
            <p:nvPr/>
          </p:nvSpPr>
          <p:spPr>
            <a:xfrm>
              <a:off x="54" y="812104"/>
              <a:ext cx="5199854" cy="3238413"/>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pt-PT"/>
            </a:p>
          </p:txBody>
        </p:sp>
        <p:sp>
          <p:nvSpPr>
            <p:cNvPr id="8" name="CaixaDeTexto 7">
              <a:extLst>
                <a:ext uri="{FF2B5EF4-FFF2-40B4-BE49-F238E27FC236}">
                  <a16:creationId xmlns:a16="http://schemas.microsoft.com/office/drawing/2014/main" id="{7E52B9FD-778B-6EED-4494-11FC96FEC68F}"/>
                </a:ext>
              </a:extLst>
            </p:cNvPr>
            <p:cNvSpPr txBox="1"/>
            <p:nvPr/>
          </p:nvSpPr>
          <p:spPr>
            <a:xfrm>
              <a:off x="54" y="812104"/>
              <a:ext cx="5199854" cy="32384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lvl="0" algn="just" rtl="0"/>
              <a:r>
                <a:rPr lang="en-US">
                  <a:solidFill>
                    <a:schemeClr val="bg1"/>
                  </a:solidFill>
                  <a:latin typeface="Fira Sans" panose="020B0503050000020004" pitchFamily="34" charset="0"/>
                </a:rPr>
                <a:t>Sara needs to find a good show to watch with her family. She doesn't have much time so decides to go to the TV shows  tab and chooses the Comedy category then she sorts them by highest rating, she chooses a show with a lot of positive reviews and good rating, ending up with a great and funny entertainment session.</a:t>
              </a:r>
            </a:p>
          </p:txBody>
        </p:sp>
      </p:grpSp>
      <p:sp>
        <p:nvSpPr>
          <p:cNvPr id="11" name="TextBox 7">
            <a:extLst>
              <a:ext uri="{FF2B5EF4-FFF2-40B4-BE49-F238E27FC236}">
                <a16:creationId xmlns:a16="http://schemas.microsoft.com/office/drawing/2014/main" id="{30661F92-053C-B044-44F9-28E904DD55C9}"/>
              </a:ext>
            </a:extLst>
          </p:cNvPr>
          <p:cNvSpPr txBox="1"/>
          <p:nvPr/>
        </p:nvSpPr>
        <p:spPr>
          <a:xfrm>
            <a:off x="4919486" y="2081363"/>
            <a:ext cx="3675097" cy="2887980"/>
          </a:xfrm>
          <a:prstGeom prst="rect">
            <a:avLst/>
          </a:prstGeom>
          <a:noFill/>
          <a:ln>
            <a:noFill/>
          </a:ln>
        </p:spPr>
        <p:txBody>
          <a:bodyPr lIns="91440" tIns="45720" rIns="91440" bIns="45720" rtlCol="0" anchor="t">
            <a:normAutofit/>
          </a:bodyPr>
          <a:lstStyle/>
          <a:p>
            <a:pPr algn="just">
              <a:spcAft>
                <a:spcPts val="600"/>
              </a:spcAft>
            </a:pPr>
            <a:r>
              <a:rPr lang="en-US" b="1" i="0" u="none" strike="noStrike" cap="none">
                <a:solidFill>
                  <a:schemeClr val="tx2"/>
                </a:solidFill>
                <a:latin typeface="Fira Sans" panose="020B0503050000020004" pitchFamily="34" charset="0"/>
              </a:rPr>
              <a:t>Task 2:</a:t>
            </a:r>
            <a:endParaRPr lang="en-US" b="0" i="0" u="none" strike="noStrike" cap="none">
              <a:solidFill>
                <a:schemeClr val="tx2"/>
              </a:solidFill>
              <a:latin typeface="Fira Sans" panose="020B0503050000020004" pitchFamily="34" charset="0"/>
            </a:endParaRPr>
          </a:p>
          <a:p>
            <a:pPr marL="457200" lvl="1" algn="just">
              <a:spcAft>
                <a:spcPts val="600"/>
              </a:spcAft>
            </a:pPr>
            <a:r>
              <a:rPr lang="en-GB" b="0" i="0" u="none" strike="noStrike" cap="none">
                <a:solidFill>
                  <a:schemeClr val="tx2"/>
                </a:solidFill>
                <a:latin typeface="Fira Sans" panose="020B0503050000020004" pitchFamily="34" charset="0"/>
              </a:rPr>
              <a:t>Find the highest-rated comedy TV show and check its highest-rated reviews.</a:t>
            </a:r>
            <a:endParaRPr lang="en-US" b="0" i="0" u="none" strike="noStrike" cap="none">
              <a:solidFill>
                <a:schemeClr val="tx2"/>
              </a:solidFill>
              <a:latin typeface="Fira Sans" panose="020B0503050000020004" pitchFamily="34" charset="0"/>
            </a:endParaRPr>
          </a:p>
          <a:p>
            <a:pPr marL="285750" indent="-285750">
              <a:spcAft>
                <a:spcPts val="600"/>
              </a:spcAft>
              <a:buFont typeface="Arial"/>
              <a:buChar char="•"/>
            </a:pPr>
            <a:endParaRPr lang="en-US" b="0" i="0" u="none" strike="noStrike" cap="none">
              <a:solidFill>
                <a:schemeClr val="dk1"/>
              </a:solidFill>
            </a:endParaRPr>
          </a:p>
          <a:p>
            <a:pPr marL="742950" lvl="1" indent="-285750">
              <a:spcAft>
                <a:spcPts val="600"/>
              </a:spcAft>
              <a:buFont typeface="Arial"/>
              <a:buChar char="§"/>
            </a:pPr>
            <a:endParaRPr lang="en-US" sz="1200" b="0" i="0" u="none" strike="noStrike" cap="none">
              <a:solidFill>
                <a:schemeClr val="dk1"/>
              </a:solidFill>
            </a:endParaRPr>
          </a:p>
        </p:txBody>
      </p:sp>
    </p:spTree>
    <p:extLst>
      <p:ext uri="{BB962C8B-B14F-4D97-AF65-F5344CB8AC3E}">
        <p14:creationId xmlns:p14="http://schemas.microsoft.com/office/powerpoint/2010/main" val="53757936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lt1"/>
                </a:solidFill>
              </a:rPr>
              <a:t>Scenarios and Tasks</a:t>
            </a:r>
            <a:endParaRPr>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3"/>
          <p:cNvGrpSpPr/>
          <p:nvPr/>
        </p:nvGrpSpPr>
        <p:grpSpPr>
          <a:xfrm rot="-1490147">
            <a:off x="4080838" y="4163671"/>
            <a:ext cx="693942" cy="589167"/>
            <a:chOff x="8039217" y="153473"/>
            <a:chExt cx="898762" cy="763062"/>
          </a:xfrm>
        </p:grpSpPr>
        <p:sp>
          <p:nvSpPr>
            <p:cNvPr id="1340" name="Google Shape;1340;p33"/>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extBox 7">
            <a:extLst>
              <a:ext uri="{FF2B5EF4-FFF2-40B4-BE49-F238E27FC236}">
                <a16:creationId xmlns:a16="http://schemas.microsoft.com/office/drawing/2014/main" id="{AB1E1052-6197-C1E5-7AFA-D4E9585A1299}"/>
              </a:ext>
            </a:extLst>
          </p:cNvPr>
          <p:cNvGraphicFramePr/>
          <p:nvPr>
            <p:extLst>
              <p:ext uri="{D42A27DB-BD31-4B8C-83A1-F6EECF244321}">
                <p14:modId xmlns:p14="http://schemas.microsoft.com/office/powerpoint/2010/main" val="1989869677"/>
              </p:ext>
            </p:extLst>
          </p:nvPr>
        </p:nvGraphicFramePr>
        <p:xfrm>
          <a:off x="742885" y="1851948"/>
          <a:ext cx="4015752" cy="1756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7">
            <a:extLst>
              <a:ext uri="{FF2B5EF4-FFF2-40B4-BE49-F238E27FC236}">
                <a16:creationId xmlns:a16="http://schemas.microsoft.com/office/drawing/2014/main" id="{22616A29-B6A2-6656-9415-A983248CC651}"/>
              </a:ext>
            </a:extLst>
          </p:cNvPr>
          <p:cNvSpPr txBox="1"/>
          <p:nvPr/>
        </p:nvSpPr>
        <p:spPr>
          <a:xfrm>
            <a:off x="4938532" y="2255520"/>
            <a:ext cx="3675097" cy="1005840"/>
          </a:xfrm>
          <a:prstGeom prst="rect">
            <a:avLst/>
          </a:prstGeom>
          <a:noFill/>
          <a:ln>
            <a:noFill/>
          </a:ln>
        </p:spPr>
        <p:txBody>
          <a:bodyPr lIns="91440" tIns="45720" rIns="91440" bIns="45720" rtlCol="0" anchor="t">
            <a:normAutofit/>
          </a:bodyPr>
          <a:lstStyle/>
          <a:p>
            <a:pPr algn="just">
              <a:spcAft>
                <a:spcPts val="600"/>
              </a:spcAft>
            </a:pPr>
            <a:r>
              <a:rPr lang="en-US" b="1" i="0" u="none" strike="noStrike" cap="none">
                <a:solidFill>
                  <a:schemeClr val="tx2"/>
                </a:solidFill>
                <a:latin typeface="Fira Sans" panose="020B0503050000020004" pitchFamily="34" charset="0"/>
              </a:rPr>
              <a:t>Task 3:</a:t>
            </a:r>
            <a:endParaRPr lang="en-US" b="0" i="0" u="none" strike="noStrike" cap="none">
              <a:solidFill>
                <a:schemeClr val="tx2"/>
              </a:solidFill>
              <a:latin typeface="Fira Sans" panose="020B0503050000020004" pitchFamily="34" charset="0"/>
            </a:endParaRPr>
          </a:p>
          <a:p>
            <a:pPr marL="457200" lvl="1" algn="just">
              <a:spcAft>
                <a:spcPts val="600"/>
              </a:spcAft>
            </a:pPr>
            <a:r>
              <a:rPr lang="en-GB" b="0" i="0" u="none" strike="noStrike" cap="none">
                <a:solidFill>
                  <a:schemeClr val="tx2"/>
                </a:solidFill>
                <a:latin typeface="Fira Sans" panose="020B0503050000020004" pitchFamily="34" charset="0"/>
              </a:rPr>
              <a:t>Find the date of your first published movie review</a:t>
            </a:r>
            <a:r>
              <a:rPr lang="en-GB" b="0" i="0" u="none" strike="noStrike" cap="none">
                <a:solidFill>
                  <a:schemeClr val="tx2"/>
                </a:solidFill>
              </a:rPr>
              <a:t>.</a:t>
            </a:r>
            <a:endParaRPr lang="en-US" sz="1200" b="0" i="0" u="none" strike="noStrike" cap="none">
              <a:solidFill>
                <a:schemeClr val="dk1"/>
              </a:solidFill>
            </a:endParaRPr>
          </a:p>
        </p:txBody>
      </p:sp>
    </p:spTree>
    <p:extLst>
      <p:ext uri="{BB962C8B-B14F-4D97-AF65-F5344CB8AC3E}">
        <p14:creationId xmlns:p14="http://schemas.microsoft.com/office/powerpoint/2010/main" val="106146838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770188" y="2531123"/>
            <a:ext cx="3122072"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Requirements</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976096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1"/>
                </a:solidFill>
              </a:rPr>
              <a:t>Functional</a:t>
            </a:r>
            <a:r>
              <a:rPr lang="en-US">
                <a:solidFill>
                  <a:schemeClr val="lt1"/>
                </a:solidFill>
              </a:rPr>
              <a:t> Requirements</a:t>
            </a:r>
            <a:endParaRPr>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CaixaDeTexto 8">
            <a:extLst>
              <a:ext uri="{FF2B5EF4-FFF2-40B4-BE49-F238E27FC236}">
                <a16:creationId xmlns:a16="http://schemas.microsoft.com/office/drawing/2014/main" id="{D1EAF1D8-3287-D06C-13BA-E8868DA12A3E}"/>
              </a:ext>
            </a:extLst>
          </p:cNvPr>
          <p:cNvSpPr txBox="1"/>
          <p:nvPr/>
        </p:nvSpPr>
        <p:spPr>
          <a:xfrm>
            <a:off x="640347" y="2482353"/>
            <a:ext cx="2120944" cy="738664"/>
          </a:xfrm>
          <a:prstGeom prst="rect">
            <a:avLst/>
          </a:prstGeom>
          <a:noFill/>
        </p:spPr>
        <p:txBody>
          <a:bodyPr wrap="square" rtlCol="0">
            <a:spAutoFit/>
          </a:bodyPr>
          <a:lstStyle/>
          <a:p>
            <a:pPr algn="ctr"/>
            <a:r>
              <a:rPr lang="en-GB" b="1">
                <a:solidFill>
                  <a:schemeClr val="tx1"/>
                </a:solidFill>
                <a:latin typeface="Fira Sans" panose="020B0503050000020004" pitchFamily="34" charset="0"/>
              </a:rPr>
              <a:t>Availability of multiple movies/tv shows;</a:t>
            </a:r>
          </a:p>
          <a:p>
            <a:endParaRPr lang="pt-PT"/>
          </a:p>
        </p:txBody>
      </p:sp>
      <p:pic>
        <p:nvPicPr>
          <p:cNvPr id="41" name="Imagem 40" descr="Uma imagem com símbolo, design&#10;&#10;Descrição gerada automaticamente">
            <a:extLst>
              <a:ext uri="{FF2B5EF4-FFF2-40B4-BE49-F238E27FC236}">
                <a16:creationId xmlns:a16="http://schemas.microsoft.com/office/drawing/2014/main" id="{A9D1D168-84E1-6C34-D9AD-9DF33AF763D8}"/>
              </a:ext>
            </a:extLst>
          </p:cNvPr>
          <p:cNvPicPr>
            <a:picLocks noChangeAspect="1"/>
          </p:cNvPicPr>
          <p:nvPr/>
        </p:nvPicPr>
        <p:blipFill>
          <a:blip r:embed="rId3"/>
          <a:stretch>
            <a:fillRect/>
          </a:stretch>
        </p:blipFill>
        <p:spPr>
          <a:xfrm>
            <a:off x="7088799" y="1783348"/>
            <a:ext cx="609524" cy="609524"/>
          </a:xfrm>
          <a:prstGeom prst="rect">
            <a:avLst/>
          </a:prstGeom>
        </p:spPr>
      </p:pic>
      <p:sp>
        <p:nvSpPr>
          <p:cNvPr id="42" name="CaixaDeTexto 41">
            <a:extLst>
              <a:ext uri="{FF2B5EF4-FFF2-40B4-BE49-F238E27FC236}">
                <a16:creationId xmlns:a16="http://schemas.microsoft.com/office/drawing/2014/main" id="{6B648538-37CA-45C0-47C4-86A22C6B7F89}"/>
              </a:ext>
            </a:extLst>
          </p:cNvPr>
          <p:cNvSpPr txBox="1"/>
          <p:nvPr/>
        </p:nvSpPr>
        <p:spPr>
          <a:xfrm>
            <a:off x="6457796" y="2488337"/>
            <a:ext cx="1871529" cy="738664"/>
          </a:xfrm>
          <a:prstGeom prst="rect">
            <a:avLst/>
          </a:prstGeom>
          <a:noFill/>
        </p:spPr>
        <p:txBody>
          <a:bodyPr wrap="square" rtlCol="0">
            <a:spAutoFit/>
          </a:bodyPr>
          <a:lstStyle/>
          <a:p>
            <a:pPr algn="ctr"/>
            <a:r>
              <a:rPr lang="en-GB" b="1">
                <a:solidFill>
                  <a:schemeClr val="tx1"/>
                </a:solidFill>
                <a:latin typeface="Fira Sans" panose="020B0503050000020004" pitchFamily="34" charset="0"/>
              </a:rPr>
              <a:t>Filter and Sort system</a:t>
            </a:r>
          </a:p>
          <a:p>
            <a:endParaRPr lang="pt-PT"/>
          </a:p>
        </p:txBody>
      </p:sp>
      <p:pic>
        <p:nvPicPr>
          <p:cNvPr id="44" name="Imagem 43" descr="Uma imagem com captura de ecrã, Gráficos, círculo, preto&#10;&#10;Descrição gerada automaticamente">
            <a:extLst>
              <a:ext uri="{FF2B5EF4-FFF2-40B4-BE49-F238E27FC236}">
                <a16:creationId xmlns:a16="http://schemas.microsoft.com/office/drawing/2014/main" id="{5CA53E78-982E-0A05-725E-D78577142343}"/>
              </a:ext>
            </a:extLst>
          </p:cNvPr>
          <p:cNvPicPr>
            <a:picLocks noChangeAspect="1"/>
          </p:cNvPicPr>
          <p:nvPr/>
        </p:nvPicPr>
        <p:blipFill>
          <a:blip r:embed="rId4"/>
          <a:stretch>
            <a:fillRect/>
          </a:stretch>
        </p:blipFill>
        <p:spPr>
          <a:xfrm>
            <a:off x="3840493" y="1440791"/>
            <a:ext cx="1219048" cy="1219048"/>
          </a:xfrm>
          <a:prstGeom prst="rect">
            <a:avLst/>
          </a:prstGeom>
        </p:spPr>
      </p:pic>
      <p:sp>
        <p:nvSpPr>
          <p:cNvPr id="45" name="CaixaDeTexto 44">
            <a:extLst>
              <a:ext uri="{FF2B5EF4-FFF2-40B4-BE49-F238E27FC236}">
                <a16:creationId xmlns:a16="http://schemas.microsoft.com/office/drawing/2014/main" id="{879770C5-9217-8CE6-F6B8-76CE1A9A2250}"/>
              </a:ext>
            </a:extLst>
          </p:cNvPr>
          <p:cNvSpPr txBox="1"/>
          <p:nvPr/>
        </p:nvSpPr>
        <p:spPr>
          <a:xfrm>
            <a:off x="3514253" y="2480924"/>
            <a:ext cx="1871529" cy="523220"/>
          </a:xfrm>
          <a:prstGeom prst="rect">
            <a:avLst/>
          </a:prstGeom>
          <a:noFill/>
        </p:spPr>
        <p:txBody>
          <a:bodyPr wrap="square" rtlCol="0">
            <a:spAutoFit/>
          </a:bodyPr>
          <a:lstStyle/>
          <a:p>
            <a:pPr algn="ctr"/>
            <a:r>
              <a:rPr lang="en-GB" b="1">
                <a:solidFill>
                  <a:schemeClr val="tx1"/>
                </a:solidFill>
                <a:latin typeface="Fira Sans" panose="020B0503050000020004" pitchFamily="34" charset="0"/>
              </a:rPr>
              <a:t>Search Bar</a:t>
            </a:r>
          </a:p>
          <a:p>
            <a:endParaRPr lang="pt-PT"/>
          </a:p>
        </p:txBody>
      </p:sp>
      <p:pic>
        <p:nvPicPr>
          <p:cNvPr id="47" name="Imagem 46" descr="Uma imagem com esboço, desenho, design, arte&#10;&#10;Descrição gerada automaticamente">
            <a:extLst>
              <a:ext uri="{FF2B5EF4-FFF2-40B4-BE49-F238E27FC236}">
                <a16:creationId xmlns:a16="http://schemas.microsoft.com/office/drawing/2014/main" id="{807F9838-3605-5EED-FD9A-6A664FC6C241}"/>
              </a:ext>
            </a:extLst>
          </p:cNvPr>
          <p:cNvPicPr>
            <a:picLocks noChangeAspect="1"/>
          </p:cNvPicPr>
          <p:nvPr/>
        </p:nvPicPr>
        <p:blipFill>
          <a:blip r:embed="rId5"/>
          <a:stretch>
            <a:fillRect/>
          </a:stretch>
        </p:blipFill>
        <p:spPr>
          <a:xfrm>
            <a:off x="1181590" y="1585962"/>
            <a:ext cx="894962" cy="894962"/>
          </a:xfrm>
          <a:prstGeom prst="rect">
            <a:avLst/>
          </a:prstGeom>
        </p:spPr>
      </p:pic>
      <p:pic>
        <p:nvPicPr>
          <p:cNvPr id="49" name="Imagem 48" descr="Uma imagem com símbolo, Tipo de letra, Gráficos, design&#10;&#10;Descrição gerada automaticamente">
            <a:extLst>
              <a:ext uri="{FF2B5EF4-FFF2-40B4-BE49-F238E27FC236}">
                <a16:creationId xmlns:a16="http://schemas.microsoft.com/office/drawing/2014/main" id="{E3E04036-EBB8-01E0-09FB-CFFD301B9013}"/>
              </a:ext>
            </a:extLst>
          </p:cNvPr>
          <p:cNvPicPr>
            <a:picLocks noChangeAspect="1"/>
          </p:cNvPicPr>
          <p:nvPr/>
        </p:nvPicPr>
        <p:blipFill>
          <a:blip r:embed="rId6"/>
          <a:stretch>
            <a:fillRect/>
          </a:stretch>
        </p:blipFill>
        <p:spPr>
          <a:xfrm>
            <a:off x="2816452" y="3118768"/>
            <a:ext cx="581191" cy="581191"/>
          </a:xfrm>
          <a:prstGeom prst="rect">
            <a:avLst/>
          </a:prstGeom>
        </p:spPr>
      </p:pic>
      <p:sp>
        <p:nvSpPr>
          <p:cNvPr id="50" name="CaixaDeTexto 49">
            <a:extLst>
              <a:ext uri="{FF2B5EF4-FFF2-40B4-BE49-F238E27FC236}">
                <a16:creationId xmlns:a16="http://schemas.microsoft.com/office/drawing/2014/main" id="{95509A83-1085-F76E-30DF-A7DDE5D4518E}"/>
              </a:ext>
            </a:extLst>
          </p:cNvPr>
          <p:cNvSpPr txBox="1"/>
          <p:nvPr/>
        </p:nvSpPr>
        <p:spPr>
          <a:xfrm>
            <a:off x="2019161" y="3746312"/>
            <a:ext cx="2120944" cy="523220"/>
          </a:xfrm>
          <a:prstGeom prst="rect">
            <a:avLst/>
          </a:prstGeom>
          <a:noFill/>
        </p:spPr>
        <p:txBody>
          <a:bodyPr wrap="square" rtlCol="0">
            <a:spAutoFit/>
          </a:bodyPr>
          <a:lstStyle/>
          <a:p>
            <a:pPr algn="ctr"/>
            <a:r>
              <a:rPr lang="en-GB" b="1">
                <a:solidFill>
                  <a:schemeClr val="tx1"/>
                </a:solidFill>
                <a:latin typeface="Fira Sans" panose="020B0503050000020004" pitchFamily="34" charset="0"/>
              </a:rPr>
              <a:t>Make and publish reviews</a:t>
            </a:r>
            <a:endParaRPr lang="pt-PT"/>
          </a:p>
        </p:txBody>
      </p:sp>
      <p:pic>
        <p:nvPicPr>
          <p:cNvPr id="52" name="Imagem 51" descr="Uma imagem com símbolo, Gráficos, Tipo de letra, logótipo&#10;&#10;Descrição gerada automaticamente">
            <a:extLst>
              <a:ext uri="{FF2B5EF4-FFF2-40B4-BE49-F238E27FC236}">
                <a16:creationId xmlns:a16="http://schemas.microsoft.com/office/drawing/2014/main" id="{5AF06FD4-CF1D-D113-CC37-DD6AA64ADEE8}"/>
              </a:ext>
            </a:extLst>
          </p:cNvPr>
          <p:cNvPicPr>
            <a:picLocks noChangeAspect="1"/>
          </p:cNvPicPr>
          <p:nvPr/>
        </p:nvPicPr>
        <p:blipFill>
          <a:blip r:embed="rId7"/>
          <a:stretch>
            <a:fillRect/>
          </a:stretch>
        </p:blipFill>
        <p:spPr>
          <a:xfrm>
            <a:off x="5566652" y="3082905"/>
            <a:ext cx="682432" cy="652916"/>
          </a:xfrm>
          <a:prstGeom prst="rect">
            <a:avLst/>
          </a:prstGeom>
        </p:spPr>
      </p:pic>
      <p:sp>
        <p:nvSpPr>
          <p:cNvPr id="53" name="CaixaDeTexto 52">
            <a:extLst>
              <a:ext uri="{FF2B5EF4-FFF2-40B4-BE49-F238E27FC236}">
                <a16:creationId xmlns:a16="http://schemas.microsoft.com/office/drawing/2014/main" id="{3D559625-BDD0-166F-9F80-D859985F0026}"/>
              </a:ext>
            </a:extLst>
          </p:cNvPr>
          <p:cNvSpPr txBox="1"/>
          <p:nvPr/>
        </p:nvSpPr>
        <p:spPr>
          <a:xfrm>
            <a:off x="4847396" y="3768019"/>
            <a:ext cx="2120944" cy="523220"/>
          </a:xfrm>
          <a:prstGeom prst="rect">
            <a:avLst/>
          </a:prstGeom>
          <a:noFill/>
        </p:spPr>
        <p:txBody>
          <a:bodyPr wrap="square" rtlCol="0">
            <a:spAutoFit/>
          </a:bodyPr>
          <a:lstStyle/>
          <a:p>
            <a:pPr algn="ctr"/>
            <a:r>
              <a:rPr lang="en-GB" b="1">
                <a:solidFill>
                  <a:schemeClr val="tx1"/>
                </a:solidFill>
                <a:latin typeface="Fira Sans" panose="020B0503050000020004" pitchFamily="34" charset="0"/>
              </a:rPr>
              <a:t>User profile with reviews history</a:t>
            </a:r>
            <a:endParaRPr lang="pt-PT"/>
          </a:p>
        </p:txBody>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F96D5547-7A31-D33B-7AC2-EFA4B61FAA29}"/>
              </a:ext>
            </a:extLst>
          </p:cNvPr>
          <p:cNvSpPr>
            <a:spLocks noGrp="1"/>
          </p:cNvSpPr>
          <p:nvPr>
            <p:ph type="title"/>
          </p:nvPr>
        </p:nvSpPr>
        <p:spPr>
          <a:xfrm>
            <a:off x="719999" y="445025"/>
            <a:ext cx="8498341" cy="684300"/>
          </a:xfrm>
        </p:spPr>
        <p:txBody>
          <a:bodyPr/>
          <a:lstStyle/>
          <a:p>
            <a:r>
              <a:rPr lang="en-GB">
                <a:solidFill>
                  <a:schemeClr val="bg1"/>
                </a:solidFill>
              </a:rPr>
              <a:t>Non-functional</a:t>
            </a:r>
            <a:r>
              <a:rPr lang="en-GB"/>
              <a:t> </a:t>
            </a:r>
            <a:r>
              <a:rPr lang="en-GB">
                <a:solidFill>
                  <a:schemeClr val="tx1"/>
                </a:solidFill>
              </a:rPr>
              <a:t>Requirements</a:t>
            </a:r>
            <a:br>
              <a:rPr lang="en-GB"/>
            </a:br>
            <a:endParaRPr lang="pt-PT"/>
          </a:p>
        </p:txBody>
      </p:sp>
      <p:pic>
        <p:nvPicPr>
          <p:cNvPr id="15" name="Imagem 14" descr="Uma imagem com círculo, captura de ecrã, design&#10;&#10;Descrição gerada automaticamente">
            <a:extLst>
              <a:ext uri="{FF2B5EF4-FFF2-40B4-BE49-F238E27FC236}">
                <a16:creationId xmlns:a16="http://schemas.microsoft.com/office/drawing/2014/main" id="{EDE9A961-CF30-8879-4448-4BA715649DE3}"/>
              </a:ext>
            </a:extLst>
          </p:cNvPr>
          <p:cNvPicPr>
            <a:picLocks noChangeAspect="1"/>
          </p:cNvPicPr>
          <p:nvPr/>
        </p:nvPicPr>
        <p:blipFill>
          <a:blip r:embed="rId2"/>
          <a:stretch>
            <a:fillRect/>
          </a:stretch>
        </p:blipFill>
        <p:spPr>
          <a:xfrm>
            <a:off x="6109387" y="2002467"/>
            <a:ext cx="757816" cy="757816"/>
          </a:xfrm>
          <a:prstGeom prst="rect">
            <a:avLst/>
          </a:prstGeom>
        </p:spPr>
      </p:pic>
      <p:sp>
        <p:nvSpPr>
          <p:cNvPr id="16" name="CaixaDeTexto 15">
            <a:extLst>
              <a:ext uri="{FF2B5EF4-FFF2-40B4-BE49-F238E27FC236}">
                <a16:creationId xmlns:a16="http://schemas.microsoft.com/office/drawing/2014/main" id="{7A1EA4B6-EC0D-D0A7-5EF5-C583BF02D472}"/>
              </a:ext>
            </a:extLst>
          </p:cNvPr>
          <p:cNvSpPr txBox="1"/>
          <p:nvPr/>
        </p:nvSpPr>
        <p:spPr>
          <a:xfrm>
            <a:off x="5552530" y="2826697"/>
            <a:ext cx="1871529" cy="523220"/>
          </a:xfrm>
          <a:prstGeom prst="rect">
            <a:avLst/>
          </a:prstGeom>
          <a:noFill/>
        </p:spPr>
        <p:txBody>
          <a:bodyPr wrap="square" rtlCol="0">
            <a:spAutoFit/>
          </a:bodyPr>
          <a:lstStyle/>
          <a:p>
            <a:pPr algn="ctr"/>
            <a:r>
              <a:rPr lang="en-GB" b="1">
                <a:solidFill>
                  <a:schemeClr val="bg1"/>
                </a:solidFill>
                <a:latin typeface="Fira Sans" panose="020B0503050000020004" pitchFamily="34" charset="0"/>
              </a:rPr>
              <a:t>Allow different Users</a:t>
            </a:r>
          </a:p>
        </p:txBody>
      </p:sp>
      <p:sp>
        <p:nvSpPr>
          <p:cNvPr id="17" name="CaixaDeTexto 16">
            <a:extLst>
              <a:ext uri="{FF2B5EF4-FFF2-40B4-BE49-F238E27FC236}">
                <a16:creationId xmlns:a16="http://schemas.microsoft.com/office/drawing/2014/main" id="{274B969D-C392-2E60-34D5-12CCAF8901CD}"/>
              </a:ext>
            </a:extLst>
          </p:cNvPr>
          <p:cNvSpPr txBox="1"/>
          <p:nvPr/>
        </p:nvSpPr>
        <p:spPr>
          <a:xfrm>
            <a:off x="1467181" y="2826697"/>
            <a:ext cx="1871529" cy="523220"/>
          </a:xfrm>
          <a:prstGeom prst="rect">
            <a:avLst/>
          </a:prstGeom>
          <a:noFill/>
        </p:spPr>
        <p:txBody>
          <a:bodyPr wrap="square" rtlCol="0">
            <a:spAutoFit/>
          </a:bodyPr>
          <a:lstStyle/>
          <a:p>
            <a:pPr algn="ctr"/>
            <a:r>
              <a:rPr lang="en-GB" b="1">
                <a:solidFill>
                  <a:schemeClr val="bg1"/>
                </a:solidFill>
                <a:latin typeface="Fira Sans" panose="020B0503050000020004" pitchFamily="34" charset="0"/>
              </a:rPr>
              <a:t>Store movies/tvshows</a:t>
            </a:r>
          </a:p>
        </p:txBody>
      </p:sp>
      <p:pic>
        <p:nvPicPr>
          <p:cNvPr id="19" name="Imagem 18" descr="Uma imagem com símbolo, Tipo de letra, arte, círculo&#10;&#10;Descrição gerada automaticamente">
            <a:extLst>
              <a:ext uri="{FF2B5EF4-FFF2-40B4-BE49-F238E27FC236}">
                <a16:creationId xmlns:a16="http://schemas.microsoft.com/office/drawing/2014/main" id="{C7984A20-76F4-A767-1FD6-3A4E8822F213}"/>
              </a:ext>
            </a:extLst>
          </p:cNvPr>
          <p:cNvPicPr>
            <a:picLocks noChangeAspect="1"/>
          </p:cNvPicPr>
          <p:nvPr/>
        </p:nvPicPr>
        <p:blipFill>
          <a:blip r:embed="rId3"/>
          <a:stretch>
            <a:fillRect/>
          </a:stretch>
        </p:blipFill>
        <p:spPr>
          <a:xfrm>
            <a:off x="1666795" y="2126194"/>
            <a:ext cx="634089" cy="634089"/>
          </a:xfrm>
          <a:prstGeom prst="rect">
            <a:avLst/>
          </a:prstGeom>
        </p:spPr>
      </p:pic>
      <p:pic>
        <p:nvPicPr>
          <p:cNvPr id="21" name="Imagem 20" descr="Uma imagem com captura de ecrã&#10;&#10;Descrição gerada automaticamente">
            <a:extLst>
              <a:ext uri="{FF2B5EF4-FFF2-40B4-BE49-F238E27FC236}">
                <a16:creationId xmlns:a16="http://schemas.microsoft.com/office/drawing/2014/main" id="{C4E2A980-BE44-59D5-B51F-9C9F4BA8D8AE}"/>
              </a:ext>
            </a:extLst>
          </p:cNvPr>
          <p:cNvPicPr>
            <a:picLocks noChangeAspect="1"/>
          </p:cNvPicPr>
          <p:nvPr/>
        </p:nvPicPr>
        <p:blipFill>
          <a:blip r:embed="rId4"/>
          <a:stretch>
            <a:fillRect/>
          </a:stretch>
        </p:blipFill>
        <p:spPr>
          <a:xfrm>
            <a:off x="2402946" y="2192610"/>
            <a:ext cx="634087" cy="634087"/>
          </a:xfrm>
          <a:prstGeom prst="rect">
            <a:avLst/>
          </a:prstGeom>
        </p:spPr>
      </p:pic>
      <p:grpSp>
        <p:nvGrpSpPr>
          <p:cNvPr id="2" name="Google Shape;1274;p33">
            <a:extLst>
              <a:ext uri="{FF2B5EF4-FFF2-40B4-BE49-F238E27FC236}">
                <a16:creationId xmlns:a16="http://schemas.microsoft.com/office/drawing/2014/main" id="{B0C5567C-A455-FC81-8A3C-4EA86F9F1302}"/>
              </a:ext>
            </a:extLst>
          </p:cNvPr>
          <p:cNvGrpSpPr/>
          <p:nvPr/>
        </p:nvGrpSpPr>
        <p:grpSpPr>
          <a:xfrm rot="-610959">
            <a:off x="7715675" y="4027009"/>
            <a:ext cx="1133128" cy="899116"/>
            <a:chOff x="1291550" y="1421925"/>
            <a:chExt cx="1399875" cy="1110775"/>
          </a:xfrm>
        </p:grpSpPr>
        <p:sp>
          <p:nvSpPr>
            <p:cNvPr id="3" name="Google Shape;1275;p33">
              <a:extLst>
                <a:ext uri="{FF2B5EF4-FFF2-40B4-BE49-F238E27FC236}">
                  <a16:creationId xmlns:a16="http://schemas.microsoft.com/office/drawing/2014/main" id="{71F60E83-0D52-CC06-7379-C98F237FC1AE}"/>
                </a:ext>
              </a:extLst>
            </p:cNvPr>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6;p33">
              <a:extLst>
                <a:ext uri="{FF2B5EF4-FFF2-40B4-BE49-F238E27FC236}">
                  <a16:creationId xmlns:a16="http://schemas.microsoft.com/office/drawing/2014/main" id="{1438579C-D186-4AB1-0201-06E0482779C6}"/>
                </a:ext>
              </a:extLst>
            </p:cNvPr>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77;p33">
              <a:extLst>
                <a:ext uri="{FF2B5EF4-FFF2-40B4-BE49-F238E27FC236}">
                  <a16:creationId xmlns:a16="http://schemas.microsoft.com/office/drawing/2014/main" id="{35BBD305-DB13-C03F-A2E7-9F83A7A10814}"/>
                </a:ext>
              </a:extLst>
            </p:cNvPr>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8;p33">
              <a:extLst>
                <a:ext uri="{FF2B5EF4-FFF2-40B4-BE49-F238E27FC236}">
                  <a16:creationId xmlns:a16="http://schemas.microsoft.com/office/drawing/2014/main" id="{02CE06E7-9931-9657-11A1-493D5DB91A9F}"/>
                </a:ext>
              </a:extLst>
            </p:cNvPr>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9;p33">
              <a:extLst>
                <a:ext uri="{FF2B5EF4-FFF2-40B4-BE49-F238E27FC236}">
                  <a16:creationId xmlns:a16="http://schemas.microsoft.com/office/drawing/2014/main" id="{81FA1806-83A7-B119-4519-D462A8BE42A9}"/>
                </a:ext>
              </a:extLst>
            </p:cNvPr>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80;p33">
              <a:extLst>
                <a:ext uri="{FF2B5EF4-FFF2-40B4-BE49-F238E27FC236}">
                  <a16:creationId xmlns:a16="http://schemas.microsoft.com/office/drawing/2014/main" id="{84B10037-8BB1-4442-CBC1-34590A2A7A07}"/>
                </a:ext>
              </a:extLst>
            </p:cNvPr>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1;p33">
              <a:extLst>
                <a:ext uri="{FF2B5EF4-FFF2-40B4-BE49-F238E27FC236}">
                  <a16:creationId xmlns:a16="http://schemas.microsoft.com/office/drawing/2014/main" id="{63445B76-BC81-1588-D186-676273EA3DCA}"/>
                </a:ext>
              </a:extLst>
            </p:cNvPr>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2;p33">
              <a:extLst>
                <a:ext uri="{FF2B5EF4-FFF2-40B4-BE49-F238E27FC236}">
                  <a16:creationId xmlns:a16="http://schemas.microsoft.com/office/drawing/2014/main" id="{21080DD5-7FC2-F5BB-72E8-2EADE84AD437}"/>
                </a:ext>
              </a:extLst>
            </p:cNvPr>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3;p33">
              <a:extLst>
                <a:ext uri="{FF2B5EF4-FFF2-40B4-BE49-F238E27FC236}">
                  <a16:creationId xmlns:a16="http://schemas.microsoft.com/office/drawing/2014/main" id="{6B69C5C6-F400-1288-23EF-B418A9594A79}"/>
                </a:ext>
              </a:extLst>
            </p:cNvPr>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4;p33">
              <a:extLst>
                <a:ext uri="{FF2B5EF4-FFF2-40B4-BE49-F238E27FC236}">
                  <a16:creationId xmlns:a16="http://schemas.microsoft.com/office/drawing/2014/main" id="{2C774D77-028A-4536-4397-985B9820CCD7}"/>
                </a:ext>
              </a:extLst>
            </p:cNvPr>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5;p33">
              <a:extLst>
                <a:ext uri="{FF2B5EF4-FFF2-40B4-BE49-F238E27FC236}">
                  <a16:creationId xmlns:a16="http://schemas.microsoft.com/office/drawing/2014/main" id="{4AC9B87C-8FDC-8B47-057F-E999ABFE6752}"/>
                </a:ext>
              </a:extLst>
            </p:cNvPr>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6;p33">
              <a:extLst>
                <a:ext uri="{FF2B5EF4-FFF2-40B4-BE49-F238E27FC236}">
                  <a16:creationId xmlns:a16="http://schemas.microsoft.com/office/drawing/2014/main" id="{82B2E1B9-0A11-B2E4-0BBC-3147BCDF291B}"/>
                </a:ext>
              </a:extLst>
            </p:cNvPr>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87;p33">
              <a:extLst>
                <a:ext uri="{FF2B5EF4-FFF2-40B4-BE49-F238E27FC236}">
                  <a16:creationId xmlns:a16="http://schemas.microsoft.com/office/drawing/2014/main" id="{407327EF-9E49-BE41-2779-CE74F62747E6}"/>
                </a:ext>
              </a:extLst>
            </p:cNvPr>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88;p33">
              <a:extLst>
                <a:ext uri="{FF2B5EF4-FFF2-40B4-BE49-F238E27FC236}">
                  <a16:creationId xmlns:a16="http://schemas.microsoft.com/office/drawing/2014/main" id="{D227D24D-4A7A-0A14-80C6-09DBA349994B}"/>
                </a:ext>
              </a:extLst>
            </p:cNvPr>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89;p33">
              <a:extLst>
                <a:ext uri="{FF2B5EF4-FFF2-40B4-BE49-F238E27FC236}">
                  <a16:creationId xmlns:a16="http://schemas.microsoft.com/office/drawing/2014/main" id="{EE514020-C827-431F-9F63-D97DA209ABE1}"/>
                </a:ext>
              </a:extLst>
            </p:cNvPr>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0;p33">
              <a:extLst>
                <a:ext uri="{FF2B5EF4-FFF2-40B4-BE49-F238E27FC236}">
                  <a16:creationId xmlns:a16="http://schemas.microsoft.com/office/drawing/2014/main" id="{17407FB5-A59E-FBCD-67B9-5BC37E4678BE}"/>
                </a:ext>
              </a:extLst>
            </p:cNvPr>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1;p33">
              <a:extLst>
                <a:ext uri="{FF2B5EF4-FFF2-40B4-BE49-F238E27FC236}">
                  <a16:creationId xmlns:a16="http://schemas.microsoft.com/office/drawing/2014/main" id="{3A49A1A1-C605-2704-29DC-270D6E84C768}"/>
                </a:ext>
              </a:extLst>
            </p:cNvPr>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2;p33">
              <a:extLst>
                <a:ext uri="{FF2B5EF4-FFF2-40B4-BE49-F238E27FC236}">
                  <a16:creationId xmlns:a16="http://schemas.microsoft.com/office/drawing/2014/main" id="{9A2B85B9-1639-D116-3244-C02B7A1C9D8A}"/>
                </a:ext>
              </a:extLst>
            </p:cNvPr>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227;p33">
            <a:extLst>
              <a:ext uri="{FF2B5EF4-FFF2-40B4-BE49-F238E27FC236}">
                <a16:creationId xmlns:a16="http://schemas.microsoft.com/office/drawing/2014/main" id="{D64A687E-C5FF-2911-3307-D53FE7E11E94}"/>
              </a:ext>
            </a:extLst>
          </p:cNvPr>
          <p:cNvGrpSpPr/>
          <p:nvPr/>
        </p:nvGrpSpPr>
        <p:grpSpPr>
          <a:xfrm rot="1028139">
            <a:off x="277720" y="3990910"/>
            <a:ext cx="1034038" cy="971312"/>
            <a:chOff x="220838" y="-10150"/>
            <a:chExt cx="1417700" cy="1331700"/>
          </a:xfrm>
        </p:grpSpPr>
        <p:sp>
          <p:nvSpPr>
            <p:cNvPr id="28" name="Google Shape;1228;p33">
              <a:extLst>
                <a:ext uri="{FF2B5EF4-FFF2-40B4-BE49-F238E27FC236}">
                  <a16:creationId xmlns:a16="http://schemas.microsoft.com/office/drawing/2014/main" id="{0E2D97BF-134A-24D0-04D5-D1187C8BAA97}"/>
                </a:ext>
              </a:extLst>
            </p:cNvPr>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9;p33">
              <a:extLst>
                <a:ext uri="{FF2B5EF4-FFF2-40B4-BE49-F238E27FC236}">
                  <a16:creationId xmlns:a16="http://schemas.microsoft.com/office/drawing/2014/main" id="{64B3FD18-E774-5C50-63CF-78AE4E04C82F}"/>
                </a:ext>
              </a:extLst>
            </p:cNvPr>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0;p33">
              <a:extLst>
                <a:ext uri="{FF2B5EF4-FFF2-40B4-BE49-F238E27FC236}">
                  <a16:creationId xmlns:a16="http://schemas.microsoft.com/office/drawing/2014/main" id="{3C8E654F-756F-84C1-97D3-B6D275248DC6}"/>
                </a:ext>
              </a:extLst>
            </p:cNvPr>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1;p33">
              <a:extLst>
                <a:ext uri="{FF2B5EF4-FFF2-40B4-BE49-F238E27FC236}">
                  <a16:creationId xmlns:a16="http://schemas.microsoft.com/office/drawing/2014/main" id="{D0561B6C-1326-2BE2-B452-4B73E8032B08}"/>
                </a:ext>
              </a:extLst>
            </p:cNvPr>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2;p33">
              <a:extLst>
                <a:ext uri="{FF2B5EF4-FFF2-40B4-BE49-F238E27FC236}">
                  <a16:creationId xmlns:a16="http://schemas.microsoft.com/office/drawing/2014/main" id="{E24C57E0-1BE7-FF9D-62F9-D77A33247DEA}"/>
                </a:ext>
              </a:extLst>
            </p:cNvPr>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3;p33">
              <a:extLst>
                <a:ext uri="{FF2B5EF4-FFF2-40B4-BE49-F238E27FC236}">
                  <a16:creationId xmlns:a16="http://schemas.microsoft.com/office/drawing/2014/main" id="{60E94FA6-2379-B4D8-C303-D260BEA97E84}"/>
                </a:ext>
              </a:extLst>
            </p:cNvPr>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34;p33">
              <a:extLst>
                <a:ext uri="{FF2B5EF4-FFF2-40B4-BE49-F238E27FC236}">
                  <a16:creationId xmlns:a16="http://schemas.microsoft.com/office/drawing/2014/main" id="{39F48CEE-DF59-605E-98EA-EE5925CFA65B}"/>
                </a:ext>
              </a:extLst>
            </p:cNvPr>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35;p33">
              <a:extLst>
                <a:ext uri="{FF2B5EF4-FFF2-40B4-BE49-F238E27FC236}">
                  <a16:creationId xmlns:a16="http://schemas.microsoft.com/office/drawing/2014/main" id="{89022FA0-F389-00BB-F33F-D43E8B69A403}"/>
                </a:ext>
              </a:extLst>
            </p:cNvPr>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36;p33">
              <a:extLst>
                <a:ext uri="{FF2B5EF4-FFF2-40B4-BE49-F238E27FC236}">
                  <a16:creationId xmlns:a16="http://schemas.microsoft.com/office/drawing/2014/main" id="{36C6C1B4-6384-C284-82DF-DD80EC4F7263}"/>
                </a:ext>
              </a:extLst>
            </p:cNvPr>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7;p33">
              <a:extLst>
                <a:ext uri="{FF2B5EF4-FFF2-40B4-BE49-F238E27FC236}">
                  <a16:creationId xmlns:a16="http://schemas.microsoft.com/office/drawing/2014/main" id="{56BF5A36-5321-315E-4931-565909B8CDD6}"/>
                </a:ext>
              </a:extLst>
            </p:cNvPr>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38;p33">
              <a:extLst>
                <a:ext uri="{FF2B5EF4-FFF2-40B4-BE49-F238E27FC236}">
                  <a16:creationId xmlns:a16="http://schemas.microsoft.com/office/drawing/2014/main" id="{A40B51A4-DCBC-B027-BA30-0C2B94933BE3}"/>
                </a:ext>
              </a:extLst>
            </p:cNvPr>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9;p33">
              <a:extLst>
                <a:ext uri="{FF2B5EF4-FFF2-40B4-BE49-F238E27FC236}">
                  <a16:creationId xmlns:a16="http://schemas.microsoft.com/office/drawing/2014/main" id="{3E9AC4CD-AB96-B55B-D1A3-1F3F12ECE3BE}"/>
                </a:ext>
              </a:extLst>
            </p:cNvPr>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0;p33">
              <a:extLst>
                <a:ext uri="{FF2B5EF4-FFF2-40B4-BE49-F238E27FC236}">
                  <a16:creationId xmlns:a16="http://schemas.microsoft.com/office/drawing/2014/main" id="{BD535E4F-D6CD-28D9-34AD-5701E5466962}"/>
                </a:ext>
              </a:extLst>
            </p:cNvPr>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41;p33">
              <a:extLst>
                <a:ext uri="{FF2B5EF4-FFF2-40B4-BE49-F238E27FC236}">
                  <a16:creationId xmlns:a16="http://schemas.microsoft.com/office/drawing/2014/main" id="{F082D30C-A2B7-EAB9-D733-B73A92403013}"/>
                </a:ext>
              </a:extLst>
            </p:cNvPr>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2;p33">
              <a:extLst>
                <a:ext uri="{FF2B5EF4-FFF2-40B4-BE49-F238E27FC236}">
                  <a16:creationId xmlns:a16="http://schemas.microsoft.com/office/drawing/2014/main" id="{512A0021-11E9-7B01-2E84-0FA163947408}"/>
                </a:ext>
              </a:extLst>
            </p:cNvPr>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3;p33">
              <a:extLst>
                <a:ext uri="{FF2B5EF4-FFF2-40B4-BE49-F238E27FC236}">
                  <a16:creationId xmlns:a16="http://schemas.microsoft.com/office/drawing/2014/main" id="{E9700264-20BA-C4BD-0373-F84EC9A57EF1}"/>
                </a:ext>
              </a:extLst>
            </p:cNvPr>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44;p33">
              <a:extLst>
                <a:ext uri="{FF2B5EF4-FFF2-40B4-BE49-F238E27FC236}">
                  <a16:creationId xmlns:a16="http://schemas.microsoft.com/office/drawing/2014/main" id="{90925C13-0852-4235-A4BD-10726DCEA50D}"/>
                </a:ext>
              </a:extLst>
            </p:cNvPr>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45;p33">
              <a:extLst>
                <a:ext uri="{FF2B5EF4-FFF2-40B4-BE49-F238E27FC236}">
                  <a16:creationId xmlns:a16="http://schemas.microsoft.com/office/drawing/2014/main" id="{35900011-1D2C-3C88-F544-6361EAD77575}"/>
                </a:ext>
              </a:extLst>
            </p:cNvPr>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46;p33">
              <a:extLst>
                <a:ext uri="{FF2B5EF4-FFF2-40B4-BE49-F238E27FC236}">
                  <a16:creationId xmlns:a16="http://schemas.microsoft.com/office/drawing/2014/main" id="{99953599-EB02-71BC-CD90-F09B763BCB0A}"/>
                </a:ext>
              </a:extLst>
            </p:cNvPr>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47;p33">
              <a:extLst>
                <a:ext uri="{FF2B5EF4-FFF2-40B4-BE49-F238E27FC236}">
                  <a16:creationId xmlns:a16="http://schemas.microsoft.com/office/drawing/2014/main" id="{40EC181B-84D6-99F2-1932-4FB3543484EE}"/>
                </a:ext>
              </a:extLst>
            </p:cNvPr>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48;p33">
              <a:extLst>
                <a:ext uri="{FF2B5EF4-FFF2-40B4-BE49-F238E27FC236}">
                  <a16:creationId xmlns:a16="http://schemas.microsoft.com/office/drawing/2014/main" id="{08195796-B805-7C90-99B2-5C19C2406AD5}"/>
                </a:ext>
              </a:extLst>
            </p:cNvPr>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49;p33">
              <a:extLst>
                <a:ext uri="{FF2B5EF4-FFF2-40B4-BE49-F238E27FC236}">
                  <a16:creationId xmlns:a16="http://schemas.microsoft.com/office/drawing/2014/main" id="{404700EB-FB5A-A8B0-9708-7E49E8EA4A09}"/>
                </a:ext>
              </a:extLst>
            </p:cNvPr>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50;p33">
              <a:extLst>
                <a:ext uri="{FF2B5EF4-FFF2-40B4-BE49-F238E27FC236}">
                  <a16:creationId xmlns:a16="http://schemas.microsoft.com/office/drawing/2014/main" id="{77B7093E-A9C2-1F6B-333C-5E499A7B6875}"/>
                </a:ext>
              </a:extLst>
            </p:cNvPr>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51;p33">
              <a:extLst>
                <a:ext uri="{FF2B5EF4-FFF2-40B4-BE49-F238E27FC236}">
                  <a16:creationId xmlns:a16="http://schemas.microsoft.com/office/drawing/2014/main" id="{3AEC786A-FE02-C2E5-6B19-988D29F77149}"/>
                </a:ext>
              </a:extLst>
            </p:cNvPr>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52;p33">
              <a:extLst>
                <a:ext uri="{FF2B5EF4-FFF2-40B4-BE49-F238E27FC236}">
                  <a16:creationId xmlns:a16="http://schemas.microsoft.com/office/drawing/2014/main" id="{B9AA51F9-FF85-F619-EBD2-BCC7713E7B01}"/>
                </a:ext>
              </a:extLst>
            </p:cNvPr>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53;p33">
              <a:extLst>
                <a:ext uri="{FF2B5EF4-FFF2-40B4-BE49-F238E27FC236}">
                  <a16:creationId xmlns:a16="http://schemas.microsoft.com/office/drawing/2014/main" id="{FA6E9A8F-C259-E44E-5B8F-E9853469F5EC}"/>
                </a:ext>
              </a:extLst>
            </p:cNvPr>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54;p33">
              <a:extLst>
                <a:ext uri="{FF2B5EF4-FFF2-40B4-BE49-F238E27FC236}">
                  <a16:creationId xmlns:a16="http://schemas.microsoft.com/office/drawing/2014/main" id="{0C9DFA92-4A20-5871-9E81-000B47AF1FB4}"/>
                </a:ext>
              </a:extLst>
            </p:cNvPr>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55;p33">
              <a:extLst>
                <a:ext uri="{FF2B5EF4-FFF2-40B4-BE49-F238E27FC236}">
                  <a16:creationId xmlns:a16="http://schemas.microsoft.com/office/drawing/2014/main" id="{7733DC6B-1F75-AF95-2DA0-DD628E6BDDA0}"/>
                </a:ext>
              </a:extLst>
            </p:cNvPr>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6;p33">
              <a:extLst>
                <a:ext uri="{FF2B5EF4-FFF2-40B4-BE49-F238E27FC236}">
                  <a16:creationId xmlns:a16="http://schemas.microsoft.com/office/drawing/2014/main" id="{56206A7B-2254-0996-78B5-6E2043DAAE43}"/>
                </a:ext>
              </a:extLst>
            </p:cNvPr>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57;p33">
              <a:extLst>
                <a:ext uri="{FF2B5EF4-FFF2-40B4-BE49-F238E27FC236}">
                  <a16:creationId xmlns:a16="http://schemas.microsoft.com/office/drawing/2014/main" id="{58124D88-7B6A-3163-A6E3-8722B56D9BD6}"/>
                </a:ext>
              </a:extLst>
            </p:cNvPr>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58;p33">
              <a:extLst>
                <a:ext uri="{FF2B5EF4-FFF2-40B4-BE49-F238E27FC236}">
                  <a16:creationId xmlns:a16="http://schemas.microsoft.com/office/drawing/2014/main" id="{4CF16641-8482-284D-D378-5805DB22F0F4}"/>
                </a:ext>
              </a:extLst>
            </p:cNvPr>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9;p33">
              <a:extLst>
                <a:ext uri="{FF2B5EF4-FFF2-40B4-BE49-F238E27FC236}">
                  <a16:creationId xmlns:a16="http://schemas.microsoft.com/office/drawing/2014/main" id="{713C1531-306F-6143-9CB3-3331753D19D8}"/>
                </a:ext>
              </a:extLst>
            </p:cNvPr>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60;p33">
              <a:extLst>
                <a:ext uri="{FF2B5EF4-FFF2-40B4-BE49-F238E27FC236}">
                  <a16:creationId xmlns:a16="http://schemas.microsoft.com/office/drawing/2014/main" id="{F55CF6BA-D849-CA56-83AA-0BF24CA4700D}"/>
                </a:ext>
              </a:extLst>
            </p:cNvPr>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61;p33">
              <a:extLst>
                <a:ext uri="{FF2B5EF4-FFF2-40B4-BE49-F238E27FC236}">
                  <a16:creationId xmlns:a16="http://schemas.microsoft.com/office/drawing/2014/main" id="{D987E77D-FB17-5C47-B300-FA2B19279CDD}"/>
                </a:ext>
              </a:extLst>
            </p:cNvPr>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62;p33">
              <a:extLst>
                <a:ext uri="{FF2B5EF4-FFF2-40B4-BE49-F238E27FC236}">
                  <a16:creationId xmlns:a16="http://schemas.microsoft.com/office/drawing/2014/main" id="{2A0FB650-3852-48E2-F541-9AAE417708BF}"/>
                </a:ext>
              </a:extLst>
            </p:cNvPr>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63;p33">
              <a:extLst>
                <a:ext uri="{FF2B5EF4-FFF2-40B4-BE49-F238E27FC236}">
                  <a16:creationId xmlns:a16="http://schemas.microsoft.com/office/drawing/2014/main" id="{E9849598-B5F5-E60A-6250-D60B3DBED689}"/>
                </a:ext>
              </a:extLst>
            </p:cNvPr>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64;p33">
              <a:extLst>
                <a:ext uri="{FF2B5EF4-FFF2-40B4-BE49-F238E27FC236}">
                  <a16:creationId xmlns:a16="http://schemas.microsoft.com/office/drawing/2014/main" id="{79E087A9-E639-F407-3DCD-4B02B7FE8218}"/>
                </a:ext>
              </a:extLst>
            </p:cNvPr>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65;p33">
              <a:extLst>
                <a:ext uri="{FF2B5EF4-FFF2-40B4-BE49-F238E27FC236}">
                  <a16:creationId xmlns:a16="http://schemas.microsoft.com/office/drawing/2014/main" id="{CAF25E04-BD1B-9C49-A5F7-983D3FBB2FAF}"/>
                </a:ext>
              </a:extLst>
            </p:cNvPr>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66;p33">
              <a:extLst>
                <a:ext uri="{FF2B5EF4-FFF2-40B4-BE49-F238E27FC236}">
                  <a16:creationId xmlns:a16="http://schemas.microsoft.com/office/drawing/2014/main" id="{5DE50B8F-2BCE-03E6-FD03-BD0A3F27BABB}"/>
                </a:ext>
              </a:extLst>
            </p:cNvPr>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67;p33">
              <a:extLst>
                <a:ext uri="{FF2B5EF4-FFF2-40B4-BE49-F238E27FC236}">
                  <a16:creationId xmlns:a16="http://schemas.microsoft.com/office/drawing/2014/main" id="{DBB33B3F-D80F-1301-98FE-E7381DAE8625}"/>
                </a:ext>
              </a:extLst>
            </p:cNvPr>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68;p33">
              <a:extLst>
                <a:ext uri="{FF2B5EF4-FFF2-40B4-BE49-F238E27FC236}">
                  <a16:creationId xmlns:a16="http://schemas.microsoft.com/office/drawing/2014/main" id="{71227F4A-0871-FCAD-3900-E7B8AD0B47A1}"/>
                </a:ext>
              </a:extLst>
            </p:cNvPr>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69;p33">
              <a:extLst>
                <a:ext uri="{FF2B5EF4-FFF2-40B4-BE49-F238E27FC236}">
                  <a16:creationId xmlns:a16="http://schemas.microsoft.com/office/drawing/2014/main" id="{C7DEFC18-93C7-18A8-D090-82AFA589D952}"/>
                </a:ext>
              </a:extLst>
            </p:cNvPr>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70;p33">
              <a:extLst>
                <a:ext uri="{FF2B5EF4-FFF2-40B4-BE49-F238E27FC236}">
                  <a16:creationId xmlns:a16="http://schemas.microsoft.com/office/drawing/2014/main" id="{D24EE7CD-5BF1-0D19-8740-D208748DACB0}"/>
                </a:ext>
              </a:extLst>
            </p:cNvPr>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71;p33">
              <a:extLst>
                <a:ext uri="{FF2B5EF4-FFF2-40B4-BE49-F238E27FC236}">
                  <a16:creationId xmlns:a16="http://schemas.microsoft.com/office/drawing/2014/main" id="{9F92F002-9B57-E6FC-3749-420179EA4A2F}"/>
                </a:ext>
              </a:extLst>
            </p:cNvPr>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72;p33">
              <a:extLst>
                <a:ext uri="{FF2B5EF4-FFF2-40B4-BE49-F238E27FC236}">
                  <a16:creationId xmlns:a16="http://schemas.microsoft.com/office/drawing/2014/main" id="{D6CF8E17-DF80-523E-58D3-D9C24099FA4A}"/>
                </a:ext>
              </a:extLst>
            </p:cNvPr>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73;p33">
              <a:extLst>
                <a:ext uri="{FF2B5EF4-FFF2-40B4-BE49-F238E27FC236}">
                  <a16:creationId xmlns:a16="http://schemas.microsoft.com/office/drawing/2014/main" id="{8A201B87-71AF-260B-77C1-CCF330E69329}"/>
                </a:ext>
              </a:extLst>
            </p:cNvPr>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339;p33">
            <a:extLst>
              <a:ext uri="{FF2B5EF4-FFF2-40B4-BE49-F238E27FC236}">
                <a16:creationId xmlns:a16="http://schemas.microsoft.com/office/drawing/2014/main" id="{4D131D6B-D279-D527-FDE6-9DA8CB0E9C61}"/>
              </a:ext>
            </a:extLst>
          </p:cNvPr>
          <p:cNvGrpSpPr/>
          <p:nvPr/>
        </p:nvGrpSpPr>
        <p:grpSpPr>
          <a:xfrm rot="-1490147">
            <a:off x="4080838" y="4163671"/>
            <a:ext cx="693942" cy="589167"/>
            <a:chOff x="8039217" y="153473"/>
            <a:chExt cx="898762" cy="763062"/>
          </a:xfrm>
        </p:grpSpPr>
        <p:sp>
          <p:nvSpPr>
            <p:cNvPr id="75" name="Google Shape;1340;p33">
              <a:extLst>
                <a:ext uri="{FF2B5EF4-FFF2-40B4-BE49-F238E27FC236}">
                  <a16:creationId xmlns:a16="http://schemas.microsoft.com/office/drawing/2014/main" id="{673A373C-F94F-B79A-49B7-82D0BF7E1770}"/>
                </a:ext>
              </a:extLst>
            </p:cNvPr>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41;p33">
              <a:extLst>
                <a:ext uri="{FF2B5EF4-FFF2-40B4-BE49-F238E27FC236}">
                  <a16:creationId xmlns:a16="http://schemas.microsoft.com/office/drawing/2014/main" id="{F5255440-05F4-A4A0-56C9-5EB75727E469}"/>
                </a:ext>
              </a:extLst>
            </p:cNvPr>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42;p33">
              <a:extLst>
                <a:ext uri="{FF2B5EF4-FFF2-40B4-BE49-F238E27FC236}">
                  <a16:creationId xmlns:a16="http://schemas.microsoft.com/office/drawing/2014/main" id="{5E8FBA19-5764-52B7-69BA-F461AFAA18BF}"/>
                </a:ext>
              </a:extLst>
            </p:cNvPr>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43;p33">
              <a:extLst>
                <a:ext uri="{FF2B5EF4-FFF2-40B4-BE49-F238E27FC236}">
                  <a16:creationId xmlns:a16="http://schemas.microsoft.com/office/drawing/2014/main" id="{AA7F945F-F2AB-D28D-B3AB-C7E6F9DD2866}"/>
                </a:ext>
              </a:extLst>
            </p:cNvPr>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44;p33">
              <a:extLst>
                <a:ext uri="{FF2B5EF4-FFF2-40B4-BE49-F238E27FC236}">
                  <a16:creationId xmlns:a16="http://schemas.microsoft.com/office/drawing/2014/main" id="{62420BAD-9A54-73E4-7CD1-9BE13A54B23D}"/>
                </a:ext>
              </a:extLst>
            </p:cNvPr>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45;p33">
              <a:extLst>
                <a:ext uri="{FF2B5EF4-FFF2-40B4-BE49-F238E27FC236}">
                  <a16:creationId xmlns:a16="http://schemas.microsoft.com/office/drawing/2014/main" id="{F031EE58-8DAD-CDDC-FC19-AB6E4BC57580}"/>
                </a:ext>
              </a:extLst>
            </p:cNvPr>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46;p33">
              <a:extLst>
                <a:ext uri="{FF2B5EF4-FFF2-40B4-BE49-F238E27FC236}">
                  <a16:creationId xmlns:a16="http://schemas.microsoft.com/office/drawing/2014/main" id="{8E146736-A2C1-D7DE-6798-7234D963EFFC}"/>
                </a:ext>
              </a:extLst>
            </p:cNvPr>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47;p33">
              <a:extLst>
                <a:ext uri="{FF2B5EF4-FFF2-40B4-BE49-F238E27FC236}">
                  <a16:creationId xmlns:a16="http://schemas.microsoft.com/office/drawing/2014/main" id="{0DC04ED4-F956-90DD-6313-A4A527454299}"/>
                </a:ext>
              </a:extLst>
            </p:cNvPr>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48;p33">
              <a:extLst>
                <a:ext uri="{FF2B5EF4-FFF2-40B4-BE49-F238E27FC236}">
                  <a16:creationId xmlns:a16="http://schemas.microsoft.com/office/drawing/2014/main" id="{B4D20A8A-E5EC-E033-2A20-22E8E52EADBC}"/>
                </a:ext>
              </a:extLst>
            </p:cNvPr>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49;p33">
              <a:extLst>
                <a:ext uri="{FF2B5EF4-FFF2-40B4-BE49-F238E27FC236}">
                  <a16:creationId xmlns:a16="http://schemas.microsoft.com/office/drawing/2014/main" id="{7B85ACAF-05EE-75EE-66AC-15B68FB8C491}"/>
                </a:ext>
              </a:extLst>
            </p:cNvPr>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50;p33">
              <a:extLst>
                <a:ext uri="{FF2B5EF4-FFF2-40B4-BE49-F238E27FC236}">
                  <a16:creationId xmlns:a16="http://schemas.microsoft.com/office/drawing/2014/main" id="{F8F12AC1-8A2C-F8D1-DB80-9D07E3FE8275}"/>
                </a:ext>
              </a:extLst>
            </p:cNvPr>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51;p33">
              <a:extLst>
                <a:ext uri="{FF2B5EF4-FFF2-40B4-BE49-F238E27FC236}">
                  <a16:creationId xmlns:a16="http://schemas.microsoft.com/office/drawing/2014/main" id="{DD97E729-5C99-5A31-D039-61B67A4D258D}"/>
                </a:ext>
              </a:extLst>
            </p:cNvPr>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52;p33">
              <a:extLst>
                <a:ext uri="{FF2B5EF4-FFF2-40B4-BE49-F238E27FC236}">
                  <a16:creationId xmlns:a16="http://schemas.microsoft.com/office/drawing/2014/main" id="{9C68AE75-EC6B-C10A-C8BA-801FD6BE0371}"/>
                </a:ext>
              </a:extLst>
            </p:cNvPr>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778612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417409" y="3074523"/>
            <a:ext cx="3969715"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Low </a:t>
            </a:r>
            <a:r>
              <a:rPr lang="en">
                <a:solidFill>
                  <a:schemeClr val="lt1"/>
                </a:solidFill>
              </a:rPr>
              <a:t>Fidelity Prototype</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979106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a:t>
            </a:r>
            <a:r>
              <a:rPr lang="en">
                <a:solidFill>
                  <a:schemeClr val="lt1"/>
                </a:solidFill>
              </a:rPr>
              <a:t>Fidelity Prototype</a:t>
            </a:r>
            <a:endParaRPr>
              <a:solidFill>
                <a:schemeClr val="lt1"/>
              </a:solidFill>
            </a:endParaRPr>
          </a:p>
        </p:txBody>
      </p:sp>
      <p:grpSp>
        <p:nvGrpSpPr>
          <p:cNvPr id="1366" name="Google Shape;1366;p34"/>
          <p:cNvGrpSpPr/>
          <p:nvPr/>
        </p:nvGrpSpPr>
        <p:grpSpPr>
          <a:xfrm rot="-868909">
            <a:off x="7578979" y="146975"/>
            <a:ext cx="1362152" cy="1468614"/>
            <a:chOff x="921375" y="2920690"/>
            <a:chExt cx="1565427" cy="1687776"/>
          </a:xfrm>
        </p:grpSpPr>
        <p:sp>
          <p:nvSpPr>
            <p:cNvPr id="1367" name="Google Shape;1367;p34"/>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34"/>
          <p:cNvSpPr/>
          <p:nvPr/>
        </p:nvSpPr>
        <p:spPr>
          <a:xfrm>
            <a:off x="1763827" y="1786445"/>
            <a:ext cx="16039" cy="7072"/>
          </a:xfrm>
          <a:custGeom>
            <a:avLst/>
            <a:gdLst/>
            <a:ahLst/>
            <a:cxnLst/>
            <a:rect l="l" t="t" r="r" b="b"/>
            <a:pathLst>
              <a:path w="415" h="183" extrusionOk="0">
                <a:moveTo>
                  <a:pt x="1" y="0"/>
                </a:moveTo>
                <a:lnTo>
                  <a:pt x="1" y="39"/>
                </a:lnTo>
                <a:cubicBezTo>
                  <a:pt x="145" y="77"/>
                  <a:pt x="279" y="115"/>
                  <a:pt x="414" y="183"/>
                </a:cubicBezTo>
                <a:lnTo>
                  <a:pt x="414" y="0"/>
                </a:lnTo>
                <a:close/>
              </a:path>
            </a:pathLst>
          </a:custGeom>
          <a:solidFill>
            <a:srgbClr val="AAB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34"/>
          <p:cNvGrpSpPr/>
          <p:nvPr/>
        </p:nvGrpSpPr>
        <p:grpSpPr>
          <a:xfrm rot="213527">
            <a:off x="7961973" y="4160134"/>
            <a:ext cx="933838" cy="792842"/>
            <a:chOff x="3502275" y="3218775"/>
            <a:chExt cx="1175775" cy="998250"/>
          </a:xfrm>
        </p:grpSpPr>
        <p:sp>
          <p:nvSpPr>
            <p:cNvPr id="1487" name="Google Shape;1487;p34"/>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4"/>
          <p:cNvGrpSpPr/>
          <p:nvPr/>
        </p:nvGrpSpPr>
        <p:grpSpPr>
          <a:xfrm>
            <a:off x="147979" y="4275362"/>
            <a:ext cx="1134246" cy="666283"/>
            <a:chOff x="3285175" y="1554625"/>
            <a:chExt cx="1458275" cy="856625"/>
          </a:xfrm>
        </p:grpSpPr>
        <p:sp>
          <p:nvSpPr>
            <p:cNvPr id="1500" name="Google Shape;1500;p34"/>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CaixaDeTexto 16">
            <a:extLst>
              <a:ext uri="{FF2B5EF4-FFF2-40B4-BE49-F238E27FC236}">
                <a16:creationId xmlns:a16="http://schemas.microsoft.com/office/drawing/2014/main" id="{2276070B-6557-525C-E52C-4CC2032230A3}"/>
              </a:ext>
            </a:extLst>
          </p:cNvPr>
          <p:cNvSpPr txBox="1"/>
          <p:nvPr/>
        </p:nvSpPr>
        <p:spPr>
          <a:xfrm>
            <a:off x="760251" y="1132610"/>
            <a:ext cx="6029627" cy="307777"/>
          </a:xfrm>
          <a:prstGeom prst="rect">
            <a:avLst/>
          </a:prstGeom>
          <a:noFill/>
        </p:spPr>
        <p:txBody>
          <a:bodyPr wrap="square" rtlCol="0">
            <a:spAutoFit/>
          </a:bodyPr>
          <a:lstStyle/>
          <a:p>
            <a:r>
              <a:rPr lang="en-GB" b="1">
                <a:latin typeface="Fira Sans" panose="020B0503050000020004" pitchFamily="34" charset="0"/>
              </a:rPr>
              <a:t>Creation of a paper prototype to test the main tasks with real people.</a:t>
            </a:r>
          </a:p>
        </p:txBody>
      </p:sp>
      <p:pic>
        <p:nvPicPr>
          <p:cNvPr id="5" name="Imagem 4" descr="Uma imagem com texto, escrita à mão, recibo, Paralelo&#10;&#10;Descrição gerada automaticamente">
            <a:extLst>
              <a:ext uri="{FF2B5EF4-FFF2-40B4-BE49-F238E27FC236}">
                <a16:creationId xmlns:a16="http://schemas.microsoft.com/office/drawing/2014/main" id="{FA56270E-D73D-BB55-5F73-B565822D43A7}"/>
              </a:ext>
            </a:extLst>
          </p:cNvPr>
          <p:cNvPicPr>
            <a:picLocks noChangeAspect="1"/>
          </p:cNvPicPr>
          <p:nvPr/>
        </p:nvPicPr>
        <p:blipFill>
          <a:blip r:embed="rId3"/>
          <a:stretch>
            <a:fillRect/>
          </a:stretch>
        </p:blipFill>
        <p:spPr>
          <a:xfrm>
            <a:off x="3365802" y="1734885"/>
            <a:ext cx="2106560" cy="3183621"/>
          </a:xfrm>
          <a:prstGeom prst="rect">
            <a:avLst/>
          </a:prstGeom>
        </p:spPr>
      </p:pic>
      <p:pic>
        <p:nvPicPr>
          <p:cNvPr id="7" name="Imagem 6" descr="Uma imagem com texto, escrita à mão, envelope, Produto em papel&#10;&#10;Descrição gerada automaticamente">
            <a:extLst>
              <a:ext uri="{FF2B5EF4-FFF2-40B4-BE49-F238E27FC236}">
                <a16:creationId xmlns:a16="http://schemas.microsoft.com/office/drawing/2014/main" id="{6222B35E-8A54-D190-9767-7DC256B8B760}"/>
              </a:ext>
            </a:extLst>
          </p:cNvPr>
          <p:cNvPicPr>
            <a:picLocks noChangeAspect="1"/>
          </p:cNvPicPr>
          <p:nvPr/>
        </p:nvPicPr>
        <p:blipFill>
          <a:blip r:embed="rId4"/>
          <a:stretch>
            <a:fillRect/>
          </a:stretch>
        </p:blipFill>
        <p:spPr>
          <a:xfrm>
            <a:off x="632100" y="1729549"/>
            <a:ext cx="2351564" cy="3206760"/>
          </a:xfrm>
          <a:prstGeom prst="rect">
            <a:avLst/>
          </a:prstGeom>
        </p:spPr>
      </p:pic>
      <p:pic>
        <p:nvPicPr>
          <p:cNvPr id="11" name="Imagem 10" descr="Uma imagem com texto, envelope, papel, Produto em papel&#10;&#10;Descrição gerada automaticamente">
            <a:extLst>
              <a:ext uri="{FF2B5EF4-FFF2-40B4-BE49-F238E27FC236}">
                <a16:creationId xmlns:a16="http://schemas.microsoft.com/office/drawing/2014/main" id="{721F889D-8E48-FE1A-ACBE-D888F08B51F2}"/>
              </a:ext>
            </a:extLst>
          </p:cNvPr>
          <p:cNvPicPr>
            <a:picLocks noChangeAspect="1"/>
          </p:cNvPicPr>
          <p:nvPr/>
        </p:nvPicPr>
        <p:blipFill>
          <a:blip r:embed="rId5"/>
          <a:stretch>
            <a:fillRect/>
          </a:stretch>
        </p:blipFill>
        <p:spPr>
          <a:xfrm>
            <a:off x="5854500" y="1727216"/>
            <a:ext cx="1970708" cy="2350622"/>
          </a:xfrm>
          <a:prstGeom prst="rect">
            <a:avLst/>
          </a:prstGeom>
        </p:spPr>
      </p:pic>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34"/>
          <p:cNvSpPr txBox="1">
            <a:spLocks noGrp="1"/>
          </p:cNvSpPr>
          <p:nvPr>
            <p:ph type="title"/>
          </p:nvPr>
        </p:nvSpPr>
        <p:spPr>
          <a:xfrm>
            <a:off x="722356" y="193422"/>
            <a:ext cx="5650320" cy="123375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Low </a:t>
            </a:r>
            <a:r>
              <a:rPr lang="en">
                <a:solidFill>
                  <a:schemeClr val="lt1"/>
                </a:solidFill>
              </a:rPr>
              <a:t>Fidelity Prototype </a:t>
            </a:r>
            <a:r>
              <a:rPr lang="pt-PT"/>
              <a:t>User Evaluation</a:t>
            </a:r>
            <a:endParaRPr lang="pt-PT">
              <a:solidFill>
                <a:schemeClr val="lt1"/>
              </a:solidFill>
            </a:endParaRPr>
          </a:p>
        </p:txBody>
      </p:sp>
      <p:grpSp>
        <p:nvGrpSpPr>
          <p:cNvPr id="1366" name="Google Shape;1366;p34"/>
          <p:cNvGrpSpPr/>
          <p:nvPr/>
        </p:nvGrpSpPr>
        <p:grpSpPr>
          <a:xfrm rot="-868909">
            <a:off x="7578979" y="146975"/>
            <a:ext cx="1362152" cy="1468614"/>
            <a:chOff x="921375" y="2920690"/>
            <a:chExt cx="1565427" cy="1687776"/>
          </a:xfrm>
        </p:grpSpPr>
        <p:sp>
          <p:nvSpPr>
            <p:cNvPr id="1367" name="Google Shape;1367;p34"/>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34"/>
          <p:cNvGrpSpPr/>
          <p:nvPr/>
        </p:nvGrpSpPr>
        <p:grpSpPr>
          <a:xfrm rot="213527">
            <a:off x="7961973" y="4160134"/>
            <a:ext cx="933838" cy="792842"/>
            <a:chOff x="3502275" y="3218775"/>
            <a:chExt cx="1175775" cy="998250"/>
          </a:xfrm>
        </p:grpSpPr>
        <p:sp>
          <p:nvSpPr>
            <p:cNvPr id="1487" name="Google Shape;1487;p34"/>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4"/>
          <p:cNvGrpSpPr/>
          <p:nvPr/>
        </p:nvGrpSpPr>
        <p:grpSpPr>
          <a:xfrm>
            <a:off x="147979" y="4275362"/>
            <a:ext cx="1134246" cy="666283"/>
            <a:chOff x="3285175" y="1554625"/>
            <a:chExt cx="1458275" cy="856625"/>
          </a:xfrm>
        </p:grpSpPr>
        <p:sp>
          <p:nvSpPr>
            <p:cNvPr id="1500" name="Google Shape;1500;p34"/>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CaixaDeTexto 16">
            <a:extLst>
              <a:ext uri="{FF2B5EF4-FFF2-40B4-BE49-F238E27FC236}">
                <a16:creationId xmlns:a16="http://schemas.microsoft.com/office/drawing/2014/main" id="{2276070B-6557-525C-E52C-4CC2032230A3}"/>
              </a:ext>
            </a:extLst>
          </p:cNvPr>
          <p:cNvSpPr txBox="1"/>
          <p:nvPr/>
        </p:nvSpPr>
        <p:spPr>
          <a:xfrm>
            <a:off x="708033" y="1786920"/>
            <a:ext cx="5130342" cy="1569660"/>
          </a:xfrm>
          <a:prstGeom prst="rect">
            <a:avLst/>
          </a:prstGeom>
          <a:noFill/>
        </p:spPr>
        <p:txBody>
          <a:bodyPr wrap="square" rtlCol="0">
            <a:spAutoFit/>
          </a:bodyPr>
          <a:lstStyle/>
          <a:p>
            <a:pPr marL="285750" indent="-285750">
              <a:buFont typeface="Arial" panose="020B0604020202020204" pitchFamily="34" charset="0"/>
              <a:buChar char="•"/>
            </a:pPr>
            <a:r>
              <a:rPr lang="en-GB" sz="1600">
                <a:solidFill>
                  <a:schemeClr val="bg1"/>
                </a:solidFill>
                <a:latin typeface="Fira Sans" panose="020B0503050000020004" pitchFamily="34" charset="0"/>
              </a:rPr>
              <a:t>Aimed to evaluate the </a:t>
            </a:r>
            <a:r>
              <a:rPr lang="en-GB" sz="1600" b="1">
                <a:solidFill>
                  <a:schemeClr val="bg1"/>
                </a:solidFill>
                <a:latin typeface="Fira Sans" panose="020B0503050000020004" pitchFamily="34" charset="0"/>
              </a:rPr>
              <a:t>system’s intention, design and occurrence of errors.</a:t>
            </a:r>
          </a:p>
          <a:p>
            <a:pPr marL="285750" indent="-285750">
              <a:buFont typeface="Arial" panose="020B0604020202020204" pitchFamily="34" charset="0"/>
              <a:buChar char="•"/>
            </a:pPr>
            <a:endParaRPr lang="en-GB" sz="1600" b="1">
              <a:solidFill>
                <a:schemeClr val="bg1"/>
              </a:solidFill>
              <a:latin typeface="Fira Sans" panose="020B0503050000020004" pitchFamily="34" charset="0"/>
            </a:endParaRPr>
          </a:p>
          <a:p>
            <a:pPr marL="285750" indent="-285750">
              <a:buFont typeface="Arial" panose="020B0604020202020204" pitchFamily="34" charset="0"/>
              <a:buChar char="•"/>
            </a:pPr>
            <a:r>
              <a:rPr lang="en-GB" sz="1600">
                <a:solidFill>
                  <a:schemeClr val="bg1"/>
                </a:solidFill>
                <a:latin typeface="Fira Sans" panose="020B0503050000020004" pitchFamily="34" charset="0"/>
              </a:rPr>
              <a:t>Using </a:t>
            </a:r>
            <a:r>
              <a:rPr lang="en-GB" sz="1600" b="1">
                <a:solidFill>
                  <a:schemeClr val="bg1"/>
                </a:solidFill>
                <a:latin typeface="Fira Sans" panose="020B0503050000020004" pitchFamily="34" charset="0"/>
              </a:rPr>
              <a:t>the previous 3 tasks </a:t>
            </a:r>
            <a:r>
              <a:rPr lang="en-GB" sz="1600">
                <a:solidFill>
                  <a:schemeClr val="bg1"/>
                </a:solidFill>
                <a:latin typeface="Fira Sans" panose="020B0503050000020004" pitchFamily="34" charset="0"/>
              </a:rPr>
              <a:t>defined</a:t>
            </a:r>
          </a:p>
          <a:p>
            <a:pPr marL="285750" indent="-285750">
              <a:buFont typeface="Arial" panose="020B0604020202020204" pitchFamily="34" charset="0"/>
              <a:buChar char="•"/>
            </a:pPr>
            <a:endParaRPr lang="en-GB" sz="1600" b="1">
              <a:solidFill>
                <a:schemeClr val="bg1"/>
              </a:solidFill>
              <a:latin typeface="Fira Sans" panose="020B0503050000020004" pitchFamily="34" charset="0"/>
            </a:endParaRPr>
          </a:p>
          <a:p>
            <a:pPr marL="285750" indent="-285750">
              <a:buFont typeface="Arial" panose="020B0604020202020204" pitchFamily="34" charset="0"/>
              <a:buChar char="•"/>
            </a:pPr>
            <a:r>
              <a:rPr lang="en-GB" sz="1600" b="1">
                <a:solidFill>
                  <a:schemeClr val="bg1"/>
                </a:solidFill>
                <a:latin typeface="Fira Sans" panose="020B0503050000020004" pitchFamily="34" charset="0"/>
              </a:rPr>
              <a:t>6 participants </a:t>
            </a:r>
            <a:r>
              <a:rPr lang="en-GB" sz="1600">
                <a:solidFill>
                  <a:schemeClr val="bg1"/>
                </a:solidFill>
                <a:latin typeface="Fira Sans" panose="020B0503050000020004" pitchFamily="34" charset="0"/>
              </a:rPr>
              <a:t>were submitted to the test</a:t>
            </a:r>
            <a:endParaRPr lang="pt-PT" sz="1600">
              <a:solidFill>
                <a:schemeClr val="bg1"/>
              </a:solidFill>
              <a:latin typeface="Fira Sans" panose="020B0503050000020004" pitchFamily="34" charset="0"/>
            </a:endParaRPr>
          </a:p>
        </p:txBody>
      </p:sp>
    </p:spTree>
    <p:extLst>
      <p:ext uri="{BB962C8B-B14F-4D97-AF65-F5344CB8AC3E}">
        <p14:creationId xmlns:p14="http://schemas.microsoft.com/office/powerpoint/2010/main" val="138850755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34"/>
          <p:cNvSpPr txBox="1">
            <a:spLocks noGrp="1"/>
          </p:cNvSpPr>
          <p:nvPr>
            <p:ph type="title"/>
          </p:nvPr>
        </p:nvSpPr>
        <p:spPr>
          <a:xfrm>
            <a:off x="720000" y="445024"/>
            <a:ext cx="6586344" cy="627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LFP – </a:t>
            </a:r>
            <a:r>
              <a:rPr lang="en">
                <a:solidFill>
                  <a:schemeClr val="tx1"/>
                </a:solidFill>
              </a:rPr>
              <a:t>User Evaluation - </a:t>
            </a:r>
            <a:r>
              <a:rPr lang="en">
                <a:solidFill>
                  <a:schemeClr val="bg1"/>
                </a:solidFill>
              </a:rPr>
              <a:t>Results</a:t>
            </a:r>
            <a:endParaRPr>
              <a:solidFill>
                <a:schemeClr val="bg1"/>
              </a:solidFill>
            </a:endParaRPr>
          </a:p>
        </p:txBody>
      </p:sp>
      <p:grpSp>
        <p:nvGrpSpPr>
          <p:cNvPr id="1366" name="Google Shape;1366;p34"/>
          <p:cNvGrpSpPr/>
          <p:nvPr/>
        </p:nvGrpSpPr>
        <p:grpSpPr>
          <a:xfrm rot="-868909">
            <a:off x="7578979" y="146975"/>
            <a:ext cx="1362152" cy="1468614"/>
            <a:chOff x="921375" y="2920690"/>
            <a:chExt cx="1565427" cy="1687776"/>
          </a:xfrm>
        </p:grpSpPr>
        <p:sp>
          <p:nvSpPr>
            <p:cNvPr id="1367" name="Google Shape;1367;p34"/>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34"/>
          <p:cNvGrpSpPr/>
          <p:nvPr/>
        </p:nvGrpSpPr>
        <p:grpSpPr>
          <a:xfrm rot="213527">
            <a:off x="7961973" y="4160134"/>
            <a:ext cx="933838" cy="792842"/>
            <a:chOff x="3502275" y="3218775"/>
            <a:chExt cx="1175775" cy="998250"/>
          </a:xfrm>
        </p:grpSpPr>
        <p:sp>
          <p:nvSpPr>
            <p:cNvPr id="1487" name="Google Shape;1487;p34"/>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4"/>
          <p:cNvGrpSpPr/>
          <p:nvPr/>
        </p:nvGrpSpPr>
        <p:grpSpPr>
          <a:xfrm>
            <a:off x="147979" y="4275362"/>
            <a:ext cx="1134246" cy="666283"/>
            <a:chOff x="3285175" y="1554625"/>
            <a:chExt cx="1458275" cy="856625"/>
          </a:xfrm>
        </p:grpSpPr>
        <p:sp>
          <p:nvSpPr>
            <p:cNvPr id="1500" name="Google Shape;1500;p34"/>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CaixaDeTexto 9">
            <a:extLst>
              <a:ext uri="{FF2B5EF4-FFF2-40B4-BE49-F238E27FC236}">
                <a16:creationId xmlns:a16="http://schemas.microsoft.com/office/drawing/2014/main" id="{2AFC9F89-E48E-D805-99F2-7AE58DBFFC55}"/>
              </a:ext>
            </a:extLst>
          </p:cNvPr>
          <p:cNvSpPr txBox="1"/>
          <p:nvPr/>
        </p:nvSpPr>
        <p:spPr>
          <a:xfrm>
            <a:off x="798026" y="1731719"/>
            <a:ext cx="6189514" cy="2031325"/>
          </a:xfrm>
          <a:prstGeom prst="rect">
            <a:avLst/>
          </a:prstGeom>
          <a:noFill/>
        </p:spPr>
        <p:txBody>
          <a:bodyPr wrap="square" rtlCol="0">
            <a:spAutoFit/>
          </a:bodyPr>
          <a:lstStyle/>
          <a:p>
            <a:pPr marL="285750" indent="-285750">
              <a:buFont typeface="Arial" panose="020B0604020202020204" pitchFamily="34" charset="0"/>
              <a:buChar char="•"/>
            </a:pPr>
            <a:r>
              <a:rPr lang="en-GB" sz="1600">
                <a:solidFill>
                  <a:schemeClr val="bg1"/>
                </a:solidFill>
                <a:latin typeface="Fira Sans" panose="020B0503050000020004" pitchFamily="34" charset="0"/>
              </a:rPr>
              <a:t>Main page title </a:t>
            </a:r>
            <a:r>
              <a:rPr lang="en-GB" sz="1600" b="1">
                <a:solidFill>
                  <a:schemeClr val="bg1"/>
                </a:solidFill>
                <a:latin typeface="Fira Sans" panose="020B0503050000020004" pitchFamily="34" charset="0"/>
              </a:rPr>
              <a:t>“Couch Critics” shouldn’t be design as a button</a:t>
            </a:r>
          </a:p>
          <a:p>
            <a:pPr marL="285750" indent="-285750">
              <a:buFont typeface="Arial" panose="020B0604020202020204" pitchFamily="34" charset="0"/>
              <a:buChar char="•"/>
            </a:pPr>
            <a:endParaRPr lang="en-GB" sz="1600" b="1">
              <a:solidFill>
                <a:schemeClr val="bg1"/>
              </a:solidFill>
              <a:latin typeface="Fira Sans" panose="020B0503050000020004" pitchFamily="34" charset="0"/>
            </a:endParaRPr>
          </a:p>
          <a:p>
            <a:pPr marL="285750" indent="-285750">
              <a:buFont typeface="Arial" panose="020B0604020202020204" pitchFamily="34" charset="0"/>
              <a:buChar char="•"/>
            </a:pPr>
            <a:r>
              <a:rPr lang="en-GB" sz="1600">
                <a:solidFill>
                  <a:schemeClr val="bg1"/>
                </a:solidFill>
                <a:latin typeface="Fira Sans" panose="020B0503050000020004" pitchFamily="34" charset="0"/>
              </a:rPr>
              <a:t>Profile page had </a:t>
            </a:r>
            <a:r>
              <a:rPr lang="en-GB" sz="1600" b="1">
                <a:solidFill>
                  <a:schemeClr val="bg1"/>
                </a:solidFill>
                <a:latin typeface="Fira Sans" panose="020B0503050000020004" pitchFamily="34" charset="0"/>
              </a:rPr>
              <a:t>some</a:t>
            </a:r>
            <a:r>
              <a:rPr lang="en-GB" sz="1600">
                <a:solidFill>
                  <a:schemeClr val="bg1"/>
                </a:solidFill>
                <a:latin typeface="Fira Sans" panose="020B0503050000020004" pitchFamily="34" charset="0"/>
              </a:rPr>
              <a:t> </a:t>
            </a:r>
            <a:r>
              <a:rPr lang="en-GB" sz="1600" b="1">
                <a:solidFill>
                  <a:schemeClr val="bg1"/>
                </a:solidFill>
                <a:latin typeface="Fira Sans" panose="020B0503050000020004" pitchFamily="34" charset="0"/>
              </a:rPr>
              <a:t>problems with the reviews and sort buttons</a:t>
            </a:r>
          </a:p>
          <a:p>
            <a:pPr marL="285750" indent="-285750">
              <a:buFont typeface="Arial" panose="020B0604020202020204" pitchFamily="34" charset="0"/>
              <a:buChar char="•"/>
            </a:pPr>
            <a:endParaRPr lang="en-GB" sz="1600" b="1">
              <a:solidFill>
                <a:schemeClr val="bg1"/>
              </a:solidFill>
              <a:latin typeface="Fira Sans" panose="020B0503050000020004" pitchFamily="34" charset="0"/>
            </a:endParaRPr>
          </a:p>
          <a:p>
            <a:pPr marL="285750" indent="-285750">
              <a:buFont typeface="Arial" panose="020B0604020202020204" pitchFamily="34" charset="0"/>
              <a:buChar char="•"/>
            </a:pPr>
            <a:r>
              <a:rPr lang="en-GB" sz="1600">
                <a:solidFill>
                  <a:schemeClr val="bg1"/>
                </a:solidFill>
                <a:latin typeface="Fira Sans" panose="020B0503050000020004" pitchFamily="34" charset="0"/>
              </a:rPr>
              <a:t>Profile needed some </a:t>
            </a:r>
            <a:r>
              <a:rPr lang="en-GB" sz="1600" b="1">
                <a:solidFill>
                  <a:schemeClr val="bg1"/>
                </a:solidFill>
                <a:latin typeface="Fira Sans" panose="020B0503050000020004" pitchFamily="34" charset="0"/>
              </a:rPr>
              <a:t>redesign</a:t>
            </a:r>
          </a:p>
          <a:p>
            <a:endParaRPr lang="en-GB"/>
          </a:p>
        </p:txBody>
      </p:sp>
    </p:spTree>
    <p:extLst>
      <p:ext uri="{BB962C8B-B14F-4D97-AF65-F5344CB8AC3E}">
        <p14:creationId xmlns:p14="http://schemas.microsoft.com/office/powerpoint/2010/main" val="1638109856"/>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417409" y="3074523"/>
            <a:ext cx="3969715"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Functional Prototype</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99715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1"/>
                </a:solidFill>
              </a:rPr>
              <a:t>contents</a:t>
            </a:r>
            <a:endParaRPr>
              <a:solidFill>
                <a:schemeClr val="lt1"/>
              </a:solidFill>
            </a:endParaRPr>
          </a:p>
        </p:txBody>
      </p:sp>
      <p:grpSp>
        <p:nvGrpSpPr>
          <p:cNvPr id="729" name="Google Shape;729;p29"/>
          <p:cNvGrpSpPr/>
          <p:nvPr/>
        </p:nvGrpSpPr>
        <p:grpSpPr>
          <a:xfrm rot="1028086">
            <a:off x="7735261" y="3893910"/>
            <a:ext cx="1155832" cy="1085718"/>
            <a:chOff x="220838" y="-10150"/>
            <a:chExt cx="1417700" cy="1331700"/>
          </a:xfrm>
        </p:grpSpPr>
        <p:sp>
          <p:nvSpPr>
            <p:cNvPr id="730" name="Google Shape;730;p29"/>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29"/>
          <p:cNvSpPr txBox="1">
            <a:spLocks noGrp="1"/>
          </p:cNvSpPr>
          <p:nvPr>
            <p:ph type="subTitle" idx="1"/>
          </p:nvPr>
        </p:nvSpPr>
        <p:spPr>
          <a:xfrm>
            <a:off x="1381125" y="220377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Introduction</a:t>
            </a:r>
            <a:endParaRPr/>
          </a:p>
        </p:txBody>
      </p:sp>
      <p:sp>
        <p:nvSpPr>
          <p:cNvPr id="777" name="Google Shape;777;p29"/>
          <p:cNvSpPr txBox="1">
            <a:spLocks noGrp="1"/>
          </p:cNvSpPr>
          <p:nvPr>
            <p:ph type="subTitle" idx="4"/>
          </p:nvPr>
        </p:nvSpPr>
        <p:spPr>
          <a:xfrm>
            <a:off x="3602250" y="2213063"/>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Personas and Tasks</a:t>
            </a:r>
            <a:endParaRPr/>
          </a:p>
        </p:txBody>
      </p:sp>
      <p:sp>
        <p:nvSpPr>
          <p:cNvPr id="778" name="Google Shape;778;p29"/>
          <p:cNvSpPr txBox="1">
            <a:spLocks noGrp="1"/>
          </p:cNvSpPr>
          <p:nvPr>
            <p:ph type="subTitle" idx="5"/>
          </p:nvPr>
        </p:nvSpPr>
        <p:spPr>
          <a:xfrm>
            <a:off x="5823374" y="2203775"/>
            <a:ext cx="2032577"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Requirements</a:t>
            </a:r>
            <a:endParaRPr/>
          </a:p>
        </p:txBody>
      </p:sp>
      <p:sp>
        <p:nvSpPr>
          <p:cNvPr id="779" name="Google Shape;779;p29"/>
          <p:cNvSpPr txBox="1">
            <a:spLocks noGrp="1"/>
          </p:cNvSpPr>
          <p:nvPr>
            <p:ph type="title"/>
          </p:nvPr>
        </p:nvSpPr>
        <p:spPr>
          <a:xfrm>
            <a:off x="1713225"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385963"/>
                </a:solidFill>
              </a:rPr>
              <a:t>01</a:t>
            </a:r>
            <a:endParaRPr>
              <a:solidFill>
                <a:srgbClr val="385963"/>
              </a:solidFill>
            </a:endParaRPr>
          </a:p>
        </p:txBody>
      </p:sp>
      <p:sp>
        <p:nvSpPr>
          <p:cNvPr id="780" name="Google Shape;780;p29"/>
          <p:cNvSpPr txBox="1">
            <a:spLocks noGrp="1"/>
          </p:cNvSpPr>
          <p:nvPr>
            <p:ph type="title" idx="2"/>
          </p:nvPr>
        </p:nvSpPr>
        <p:spPr>
          <a:xfrm>
            <a:off x="3934350"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81" name="Google Shape;781;p29"/>
          <p:cNvSpPr txBox="1">
            <a:spLocks noGrp="1"/>
          </p:cNvSpPr>
          <p:nvPr>
            <p:ph type="title" idx="3"/>
          </p:nvPr>
        </p:nvSpPr>
        <p:spPr>
          <a:xfrm>
            <a:off x="6155475"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782" name="Google Shape;782;p29"/>
          <p:cNvGrpSpPr/>
          <p:nvPr/>
        </p:nvGrpSpPr>
        <p:grpSpPr>
          <a:xfrm rot="-611180">
            <a:off x="203878" y="3939646"/>
            <a:ext cx="1253041" cy="994265"/>
            <a:chOff x="1291550" y="1421925"/>
            <a:chExt cx="1399875" cy="1110775"/>
          </a:xfrm>
        </p:grpSpPr>
        <p:sp>
          <p:nvSpPr>
            <p:cNvPr id="783" name="Google Shape;783;p29"/>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9"/>
          <p:cNvGrpSpPr/>
          <p:nvPr/>
        </p:nvGrpSpPr>
        <p:grpSpPr>
          <a:xfrm rot="411809">
            <a:off x="7130959" y="121184"/>
            <a:ext cx="1817755" cy="1541152"/>
            <a:chOff x="50279" y="3561268"/>
            <a:chExt cx="1817816" cy="1541204"/>
          </a:xfrm>
        </p:grpSpPr>
        <p:sp>
          <p:nvSpPr>
            <p:cNvPr id="802" name="Google Shape;802;p29"/>
            <p:cNvSpPr/>
            <p:nvPr/>
          </p:nvSpPr>
          <p:spPr>
            <a:xfrm rot="-573985">
              <a:off x="146070" y="3687439"/>
              <a:ext cx="1626235" cy="1288863"/>
            </a:xfrm>
            <a:custGeom>
              <a:avLst/>
              <a:gdLst/>
              <a:ahLst/>
              <a:cxnLst/>
              <a:rect l="l" t="t" r="r" b="b"/>
              <a:pathLst>
                <a:path w="56600" h="44858" extrusionOk="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rot="-573985">
              <a:off x="199583" y="3735440"/>
              <a:ext cx="1537797" cy="1202954"/>
            </a:xfrm>
            <a:custGeom>
              <a:avLst/>
              <a:gdLst/>
              <a:ahLst/>
              <a:cxnLst/>
              <a:rect l="l" t="t" r="r" b="b"/>
              <a:pathLst>
                <a:path w="53522" h="41868" extrusionOk="0">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rot="-573985">
              <a:off x="1290286" y="3940612"/>
              <a:ext cx="251233" cy="225144"/>
            </a:xfrm>
            <a:custGeom>
              <a:avLst/>
              <a:gdLst/>
              <a:ahLst/>
              <a:cxnLst/>
              <a:rect l="l" t="t" r="r" b="b"/>
              <a:pathLst>
                <a:path w="8744" h="7836" extrusionOk="0">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rot="-573985">
              <a:off x="339051" y="3954906"/>
              <a:ext cx="244452" cy="225058"/>
            </a:xfrm>
            <a:custGeom>
              <a:avLst/>
              <a:gdLst/>
              <a:ahLst/>
              <a:cxnLst/>
              <a:rect l="l" t="t" r="r" b="b"/>
              <a:pathLst>
                <a:path w="8508" h="7833" extrusionOk="0">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rot="-573985">
              <a:off x="726635" y="4645770"/>
              <a:ext cx="257181" cy="225173"/>
            </a:xfrm>
            <a:custGeom>
              <a:avLst/>
              <a:gdLst/>
              <a:ahLst/>
              <a:cxnLst/>
              <a:rect l="l" t="t" r="r" b="b"/>
              <a:pathLst>
                <a:path w="8951" h="7837" extrusionOk="0">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rot="-573985">
              <a:off x="300130" y="3886666"/>
              <a:ext cx="889861" cy="569987"/>
            </a:xfrm>
            <a:custGeom>
              <a:avLst/>
              <a:gdLst/>
              <a:ahLst/>
              <a:cxnLst/>
              <a:rect l="l" t="t" r="r" b="b"/>
              <a:pathLst>
                <a:path w="30971" h="19838" extrusionOk="0">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rot="-573985">
              <a:off x="389165" y="3890201"/>
              <a:ext cx="624520" cy="577486"/>
            </a:xfrm>
            <a:custGeom>
              <a:avLst/>
              <a:gdLst/>
              <a:ahLst/>
              <a:cxnLst/>
              <a:rect l="l" t="t" r="r" b="b"/>
              <a:pathLst>
                <a:path w="21736" h="20099" extrusionOk="0">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rot="-573985">
              <a:off x="351303" y="3959900"/>
              <a:ext cx="591162" cy="460776"/>
            </a:xfrm>
            <a:custGeom>
              <a:avLst/>
              <a:gdLst/>
              <a:ahLst/>
              <a:cxnLst/>
              <a:rect l="l" t="t" r="r" b="b"/>
              <a:pathLst>
                <a:path w="20575" h="16037" extrusionOk="0">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rot="-573985">
              <a:off x="453207" y="4209101"/>
              <a:ext cx="40167" cy="55137"/>
            </a:xfrm>
            <a:custGeom>
              <a:avLst/>
              <a:gdLst/>
              <a:ahLst/>
              <a:cxnLst/>
              <a:rect l="l" t="t" r="r" b="b"/>
              <a:pathLst>
                <a:path w="1398" h="1919" extrusionOk="0">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rot="-573985">
              <a:off x="504718" y="4195128"/>
              <a:ext cx="20946" cy="49764"/>
            </a:xfrm>
            <a:custGeom>
              <a:avLst/>
              <a:gdLst/>
              <a:ahLst/>
              <a:cxnLst/>
              <a:rect l="l" t="t" r="r" b="b"/>
              <a:pathLst>
                <a:path w="729" h="1732" extrusionOk="0">
                  <a:moveTo>
                    <a:pt x="178" y="0"/>
                  </a:moveTo>
                  <a:lnTo>
                    <a:pt x="1" y="59"/>
                  </a:lnTo>
                  <a:lnTo>
                    <a:pt x="551" y="1731"/>
                  </a:lnTo>
                  <a:lnTo>
                    <a:pt x="728" y="167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rot="-573985">
              <a:off x="527880" y="4171984"/>
              <a:ext cx="53413" cy="51833"/>
            </a:xfrm>
            <a:custGeom>
              <a:avLst/>
              <a:gdLst/>
              <a:ahLst/>
              <a:cxnLst/>
              <a:rect l="l" t="t" r="r" b="b"/>
              <a:pathLst>
                <a:path w="1859" h="1804" extrusionOk="0">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rot="-573985">
              <a:off x="581118" y="4139798"/>
              <a:ext cx="56545" cy="61056"/>
            </a:xfrm>
            <a:custGeom>
              <a:avLst/>
              <a:gdLst/>
              <a:ahLst/>
              <a:cxnLst/>
              <a:rect l="l" t="t" r="r" b="b"/>
              <a:pathLst>
                <a:path w="1968" h="2125" extrusionOk="0">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rot="-573985">
              <a:off x="633158" y="4114949"/>
              <a:ext cx="49764" cy="58815"/>
            </a:xfrm>
            <a:custGeom>
              <a:avLst/>
              <a:gdLst/>
              <a:ahLst/>
              <a:cxnLst/>
              <a:rect l="l" t="t" r="r" b="b"/>
              <a:pathLst>
                <a:path w="1732" h="2047" extrusionOk="0">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rot="-573985">
              <a:off x="674382" y="4091572"/>
              <a:ext cx="40455" cy="55137"/>
            </a:xfrm>
            <a:custGeom>
              <a:avLst/>
              <a:gdLst/>
              <a:ahLst/>
              <a:cxnLst/>
              <a:rect l="l" t="t" r="r" b="b"/>
              <a:pathLst>
                <a:path w="1408" h="1919" extrusionOk="0">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rot="-573985">
              <a:off x="722931" y="4071340"/>
              <a:ext cx="46661" cy="52321"/>
            </a:xfrm>
            <a:custGeom>
              <a:avLst/>
              <a:gdLst/>
              <a:ahLst/>
              <a:cxnLst/>
              <a:rect l="l" t="t" r="r" b="b"/>
              <a:pathLst>
                <a:path w="1624" h="1821" extrusionOk="0">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rot="-573985">
              <a:off x="507566" y="4272369"/>
              <a:ext cx="65567" cy="64733"/>
            </a:xfrm>
            <a:custGeom>
              <a:avLst/>
              <a:gdLst/>
              <a:ahLst/>
              <a:cxnLst/>
              <a:rect l="l" t="t" r="r" b="b"/>
              <a:pathLst>
                <a:path w="2282" h="2253" extrusionOk="0">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rot="-573985">
              <a:off x="571694" y="4243407"/>
              <a:ext cx="64705" cy="53585"/>
            </a:xfrm>
            <a:custGeom>
              <a:avLst/>
              <a:gdLst/>
              <a:ahLst/>
              <a:cxnLst/>
              <a:rect l="l" t="t" r="r" b="b"/>
              <a:pathLst>
                <a:path w="2252" h="1865" extrusionOk="0">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rot="-573985">
              <a:off x="625472" y="4211836"/>
              <a:ext cx="47523" cy="56545"/>
            </a:xfrm>
            <a:custGeom>
              <a:avLst/>
              <a:gdLst/>
              <a:ahLst/>
              <a:cxnLst/>
              <a:rect l="l" t="t" r="r" b="b"/>
              <a:pathLst>
                <a:path w="1654" h="1968" extrusionOk="0">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rot="-573985">
              <a:off x="684780" y="4197740"/>
              <a:ext cx="20946" cy="49477"/>
            </a:xfrm>
            <a:custGeom>
              <a:avLst/>
              <a:gdLst/>
              <a:ahLst/>
              <a:cxnLst/>
              <a:rect l="l" t="t" r="r" b="b"/>
              <a:pathLst>
                <a:path w="729" h="1722" extrusionOk="0">
                  <a:moveTo>
                    <a:pt x="178" y="0"/>
                  </a:moveTo>
                  <a:lnTo>
                    <a:pt x="1" y="59"/>
                  </a:lnTo>
                  <a:lnTo>
                    <a:pt x="552" y="1721"/>
                  </a:lnTo>
                  <a:lnTo>
                    <a:pt x="729" y="166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rot="-573985">
              <a:off x="709071" y="4172616"/>
              <a:ext cx="50023" cy="58815"/>
            </a:xfrm>
            <a:custGeom>
              <a:avLst/>
              <a:gdLst/>
              <a:ahLst/>
              <a:cxnLst/>
              <a:rect l="l" t="t" r="r" b="b"/>
              <a:pathLst>
                <a:path w="1741" h="2047" extrusionOk="0">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rot="-573985">
              <a:off x="756768" y="4151300"/>
              <a:ext cx="46632" cy="52321"/>
            </a:xfrm>
            <a:custGeom>
              <a:avLst/>
              <a:gdLst/>
              <a:ahLst/>
              <a:cxnLst/>
              <a:rect l="l" t="t" r="r" b="b"/>
              <a:pathLst>
                <a:path w="1623" h="1821" extrusionOk="0">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rot="-573985">
              <a:off x="870444" y="4610250"/>
              <a:ext cx="370213" cy="194861"/>
            </a:xfrm>
            <a:custGeom>
              <a:avLst/>
              <a:gdLst/>
              <a:ahLst/>
              <a:cxnLst/>
              <a:rect l="l" t="t" r="r" b="b"/>
              <a:pathLst>
                <a:path w="12885" h="6782" extrusionOk="0">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rot="-573985">
              <a:off x="867123" y="4661973"/>
              <a:ext cx="66141" cy="77462"/>
            </a:xfrm>
            <a:custGeom>
              <a:avLst/>
              <a:gdLst/>
              <a:ahLst/>
              <a:cxnLst/>
              <a:rect l="l" t="t" r="r" b="b"/>
              <a:pathLst>
                <a:path w="2302" h="2696" extrusionOk="0">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rot="-573985">
              <a:off x="1181645" y="4584225"/>
              <a:ext cx="46374" cy="70106"/>
            </a:xfrm>
            <a:custGeom>
              <a:avLst/>
              <a:gdLst/>
              <a:ahLst/>
              <a:cxnLst/>
              <a:rect l="l" t="t" r="r" b="b"/>
              <a:pathLst>
                <a:path w="1614" h="2440" extrusionOk="0">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rot="-573985">
              <a:off x="400145" y="4001777"/>
              <a:ext cx="1306935" cy="696264"/>
            </a:xfrm>
            <a:custGeom>
              <a:avLst/>
              <a:gdLst/>
              <a:ahLst/>
              <a:cxnLst/>
              <a:rect l="l" t="t" r="r" b="b"/>
              <a:pathLst>
                <a:path w="45487" h="24233" extrusionOk="0">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rot="-573985">
              <a:off x="456169" y="4671615"/>
              <a:ext cx="93006" cy="123289"/>
            </a:xfrm>
            <a:custGeom>
              <a:avLst/>
              <a:gdLst/>
              <a:ahLst/>
              <a:cxnLst/>
              <a:rect l="l" t="t" r="r" b="b"/>
              <a:pathLst>
                <a:path w="3237" h="4291" extrusionOk="0">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rot="-573985">
              <a:off x="433298" y="4066402"/>
              <a:ext cx="975769" cy="559787"/>
            </a:xfrm>
            <a:custGeom>
              <a:avLst/>
              <a:gdLst/>
              <a:ahLst/>
              <a:cxnLst/>
              <a:rect l="l" t="t" r="r" b="b"/>
              <a:pathLst>
                <a:path w="33961" h="19483" extrusionOk="0">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rot="-573985">
              <a:off x="1324630" y="4450548"/>
              <a:ext cx="210836" cy="92575"/>
            </a:xfrm>
            <a:custGeom>
              <a:avLst/>
              <a:gdLst/>
              <a:ahLst/>
              <a:cxnLst/>
              <a:rect l="l" t="t" r="r" b="b"/>
              <a:pathLst>
                <a:path w="7338" h="3222" extrusionOk="0">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rot="-573985">
              <a:off x="1214075" y="4519515"/>
              <a:ext cx="86972" cy="69934"/>
            </a:xfrm>
            <a:custGeom>
              <a:avLst/>
              <a:gdLst/>
              <a:ahLst/>
              <a:cxnLst/>
              <a:rect l="l" t="t" r="r" b="b"/>
              <a:pathLst>
                <a:path w="3027" h="2434" extrusionOk="0">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rot="-573985">
              <a:off x="1265555" y="3965773"/>
              <a:ext cx="297578" cy="591449"/>
            </a:xfrm>
            <a:custGeom>
              <a:avLst/>
              <a:gdLst/>
              <a:ahLst/>
              <a:cxnLst/>
              <a:rect l="l" t="t" r="r" b="b"/>
              <a:pathLst>
                <a:path w="10357" h="20585" extrusionOk="0">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rot="-573985">
              <a:off x="344102" y="3898743"/>
              <a:ext cx="232873" cy="146907"/>
            </a:xfrm>
            <a:custGeom>
              <a:avLst/>
              <a:gdLst/>
              <a:ahLst/>
              <a:cxnLst/>
              <a:rect l="l" t="t" r="r" b="b"/>
              <a:pathLst>
                <a:path w="8105" h="5113" extrusionOk="0">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rot="-573985">
              <a:off x="1086341" y="4634479"/>
              <a:ext cx="347888" cy="122772"/>
            </a:xfrm>
            <a:custGeom>
              <a:avLst/>
              <a:gdLst/>
              <a:ahLst/>
              <a:cxnLst/>
              <a:rect l="l" t="t" r="r" b="b"/>
              <a:pathLst>
                <a:path w="12108" h="4273" extrusionOk="0">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rot="-573985">
              <a:off x="1014561" y="3889955"/>
              <a:ext cx="358634" cy="119439"/>
            </a:xfrm>
            <a:custGeom>
              <a:avLst/>
              <a:gdLst/>
              <a:ahLst/>
              <a:cxnLst/>
              <a:rect l="l" t="t" r="r" b="b"/>
              <a:pathLst>
                <a:path w="12482" h="4157" extrusionOk="0">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29"/>
          <p:cNvSpPr txBox="1">
            <a:spLocks noGrp="1"/>
          </p:cNvSpPr>
          <p:nvPr>
            <p:ph type="title" idx="7"/>
          </p:nvPr>
        </p:nvSpPr>
        <p:spPr>
          <a:xfrm>
            <a:off x="1713225" y="308350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836" name="Google Shape;836;p29"/>
          <p:cNvSpPr txBox="1">
            <a:spLocks noGrp="1"/>
          </p:cNvSpPr>
          <p:nvPr>
            <p:ph type="title" idx="8"/>
          </p:nvPr>
        </p:nvSpPr>
        <p:spPr>
          <a:xfrm>
            <a:off x="3934350" y="308350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837" name="Google Shape;837;p29"/>
          <p:cNvSpPr txBox="1">
            <a:spLocks noGrp="1"/>
          </p:cNvSpPr>
          <p:nvPr>
            <p:ph type="title" idx="9"/>
          </p:nvPr>
        </p:nvSpPr>
        <p:spPr>
          <a:xfrm>
            <a:off x="6155475" y="308350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838" name="Google Shape;838;p29"/>
          <p:cNvSpPr txBox="1">
            <a:spLocks noGrp="1"/>
          </p:cNvSpPr>
          <p:nvPr>
            <p:ph type="subTitle" idx="13"/>
          </p:nvPr>
        </p:nvSpPr>
        <p:spPr>
          <a:xfrm>
            <a:off x="1346795" y="3763741"/>
            <a:ext cx="205513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t>Low </a:t>
            </a:r>
            <a:r>
              <a:rPr lang="pt-PT">
                <a:solidFill>
                  <a:schemeClr val="tx1"/>
                </a:solidFill>
              </a:rPr>
              <a:t>Fidelity Prototype</a:t>
            </a:r>
          </a:p>
        </p:txBody>
      </p:sp>
      <p:sp>
        <p:nvSpPr>
          <p:cNvPr id="839" name="Google Shape;839;p29"/>
          <p:cNvSpPr txBox="1">
            <a:spLocks noGrp="1"/>
          </p:cNvSpPr>
          <p:nvPr>
            <p:ph type="subTitle" idx="14"/>
          </p:nvPr>
        </p:nvSpPr>
        <p:spPr>
          <a:xfrm>
            <a:off x="3602250" y="370502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Functional Prototype</a:t>
            </a:r>
            <a:endParaRPr/>
          </a:p>
        </p:txBody>
      </p:sp>
      <p:sp>
        <p:nvSpPr>
          <p:cNvPr id="840" name="Google Shape;840;p29"/>
          <p:cNvSpPr txBox="1">
            <a:spLocks noGrp="1"/>
          </p:cNvSpPr>
          <p:nvPr>
            <p:ph type="subTitle" idx="15"/>
          </p:nvPr>
        </p:nvSpPr>
        <p:spPr>
          <a:xfrm>
            <a:off x="5890880" y="371285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Conclusion </a:t>
            </a:r>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35"/>
          <p:cNvSpPr txBox="1">
            <a:spLocks noGrp="1"/>
          </p:cNvSpPr>
          <p:nvPr>
            <p:ph type="subTitle" idx="1"/>
          </p:nvPr>
        </p:nvSpPr>
        <p:spPr>
          <a:xfrm>
            <a:off x="1007375" y="2983599"/>
            <a:ext cx="20490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React</a:t>
            </a:r>
            <a:endParaRPr/>
          </a:p>
        </p:txBody>
      </p:sp>
      <p:sp>
        <p:nvSpPr>
          <p:cNvPr id="1563" name="Google Shape;1563;p35"/>
          <p:cNvSpPr txBox="1">
            <a:spLocks noGrp="1"/>
          </p:cNvSpPr>
          <p:nvPr>
            <p:ph type="subTitle" idx="2"/>
          </p:nvPr>
        </p:nvSpPr>
        <p:spPr>
          <a:xfrm>
            <a:off x="868453" y="3378512"/>
            <a:ext cx="2274954" cy="1027233"/>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GB" sz="1000"/>
              <a:t>React.js is a </a:t>
            </a:r>
            <a:r>
              <a:rPr lang="en-GB" sz="1000" err="1"/>
              <a:t>javaScript</a:t>
            </a:r>
            <a:r>
              <a:rPr lang="en-GB" sz="1000"/>
              <a:t> library that allows us to create UI components</a:t>
            </a:r>
          </a:p>
          <a:p>
            <a:pPr marL="0" lvl="0" indent="0" rtl="0">
              <a:spcBef>
                <a:spcPts val="0"/>
              </a:spcBef>
              <a:spcAft>
                <a:spcPts val="0"/>
              </a:spcAft>
            </a:pPr>
            <a:r>
              <a:rPr lang="en-GB" sz="1000"/>
              <a:t>Resulting in a more dynamic and responsive user experience</a:t>
            </a:r>
          </a:p>
        </p:txBody>
      </p:sp>
      <p:sp>
        <p:nvSpPr>
          <p:cNvPr id="1564" name="Google Shape;1564;p35"/>
          <p:cNvSpPr txBox="1">
            <a:spLocks noGrp="1"/>
          </p:cNvSpPr>
          <p:nvPr>
            <p:ph type="subTitle" idx="3"/>
          </p:nvPr>
        </p:nvSpPr>
        <p:spPr>
          <a:xfrm>
            <a:off x="3282329" y="3416896"/>
            <a:ext cx="2274954" cy="678900"/>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GB" sz="1000" err="1"/>
              <a:t>Next.Js</a:t>
            </a:r>
            <a:r>
              <a:rPr lang="en-GB" sz="1000"/>
              <a:t> is a React framework that enhances our application with a server-side rendering and static site generation</a:t>
            </a:r>
          </a:p>
        </p:txBody>
      </p:sp>
      <p:sp>
        <p:nvSpPr>
          <p:cNvPr id="1565" name="Google Shape;1565;p35"/>
          <p:cNvSpPr txBox="1">
            <a:spLocks noGrp="1"/>
          </p:cNvSpPr>
          <p:nvPr>
            <p:ph type="subTitle" idx="4"/>
          </p:nvPr>
        </p:nvSpPr>
        <p:spPr>
          <a:xfrm>
            <a:off x="6061082" y="3436620"/>
            <a:ext cx="2049000" cy="6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t>PocketBase is an open-source backend that provides a real time database, authentication and file storage</a:t>
            </a:r>
          </a:p>
        </p:txBody>
      </p:sp>
      <p:sp>
        <p:nvSpPr>
          <p:cNvPr id="1566" name="Google Shape;1566;p35"/>
          <p:cNvSpPr txBox="1">
            <a:spLocks noGrp="1"/>
          </p:cNvSpPr>
          <p:nvPr>
            <p:ph type="subTitle" idx="5"/>
          </p:nvPr>
        </p:nvSpPr>
        <p:spPr>
          <a:xfrm>
            <a:off x="3395306" y="2977493"/>
            <a:ext cx="20490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Next.Js</a:t>
            </a:r>
            <a:endParaRPr/>
          </a:p>
        </p:txBody>
      </p:sp>
      <p:sp>
        <p:nvSpPr>
          <p:cNvPr id="1567" name="Google Shape;1567;p35"/>
          <p:cNvSpPr txBox="1">
            <a:spLocks noGrp="1"/>
          </p:cNvSpPr>
          <p:nvPr>
            <p:ph type="subTitle" idx="6"/>
          </p:nvPr>
        </p:nvSpPr>
        <p:spPr>
          <a:xfrm>
            <a:off x="6007016" y="2923896"/>
            <a:ext cx="20490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PocketBase</a:t>
            </a:r>
            <a:endParaRPr/>
          </a:p>
        </p:txBody>
      </p:sp>
      <p:sp>
        <p:nvSpPr>
          <p:cNvPr id="1574" name="Google Shape;157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Technologies</a:t>
            </a:r>
            <a:endParaRPr>
              <a:solidFill>
                <a:schemeClr val="lt1"/>
              </a:solidFill>
            </a:endParaRPr>
          </a:p>
        </p:txBody>
      </p:sp>
      <p:grpSp>
        <p:nvGrpSpPr>
          <p:cNvPr id="1575" name="Google Shape;1575;p35"/>
          <p:cNvGrpSpPr/>
          <p:nvPr/>
        </p:nvGrpSpPr>
        <p:grpSpPr>
          <a:xfrm rot="411809">
            <a:off x="7240659" y="103084"/>
            <a:ext cx="1817755" cy="1541152"/>
            <a:chOff x="50279" y="3561268"/>
            <a:chExt cx="1817816" cy="1541204"/>
          </a:xfrm>
        </p:grpSpPr>
        <p:sp>
          <p:nvSpPr>
            <p:cNvPr id="1576" name="Google Shape;1576;p35"/>
            <p:cNvSpPr/>
            <p:nvPr/>
          </p:nvSpPr>
          <p:spPr>
            <a:xfrm rot="-573985">
              <a:off x="146070" y="3687439"/>
              <a:ext cx="1626235" cy="1288863"/>
            </a:xfrm>
            <a:custGeom>
              <a:avLst/>
              <a:gdLst/>
              <a:ahLst/>
              <a:cxnLst/>
              <a:rect l="l" t="t" r="r" b="b"/>
              <a:pathLst>
                <a:path w="56600" h="44858" extrusionOk="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rot="-573985">
              <a:off x="199583" y="3735440"/>
              <a:ext cx="1537797" cy="1202954"/>
            </a:xfrm>
            <a:custGeom>
              <a:avLst/>
              <a:gdLst/>
              <a:ahLst/>
              <a:cxnLst/>
              <a:rect l="l" t="t" r="r" b="b"/>
              <a:pathLst>
                <a:path w="53522" h="41868" extrusionOk="0">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rot="-573985">
              <a:off x="1290286" y="3940612"/>
              <a:ext cx="251233" cy="225144"/>
            </a:xfrm>
            <a:custGeom>
              <a:avLst/>
              <a:gdLst/>
              <a:ahLst/>
              <a:cxnLst/>
              <a:rect l="l" t="t" r="r" b="b"/>
              <a:pathLst>
                <a:path w="8744" h="7836" extrusionOk="0">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rot="-573985">
              <a:off x="339051" y="3954906"/>
              <a:ext cx="244452" cy="225058"/>
            </a:xfrm>
            <a:custGeom>
              <a:avLst/>
              <a:gdLst/>
              <a:ahLst/>
              <a:cxnLst/>
              <a:rect l="l" t="t" r="r" b="b"/>
              <a:pathLst>
                <a:path w="8508" h="7833" extrusionOk="0">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rot="-573985">
              <a:off x="726635" y="4645770"/>
              <a:ext cx="257181" cy="225173"/>
            </a:xfrm>
            <a:custGeom>
              <a:avLst/>
              <a:gdLst/>
              <a:ahLst/>
              <a:cxnLst/>
              <a:rect l="l" t="t" r="r" b="b"/>
              <a:pathLst>
                <a:path w="8951" h="7837" extrusionOk="0">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rot="-573985">
              <a:off x="300130" y="3886666"/>
              <a:ext cx="889861" cy="569987"/>
            </a:xfrm>
            <a:custGeom>
              <a:avLst/>
              <a:gdLst/>
              <a:ahLst/>
              <a:cxnLst/>
              <a:rect l="l" t="t" r="r" b="b"/>
              <a:pathLst>
                <a:path w="30971" h="19838" extrusionOk="0">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rot="-573985">
              <a:off x="389165" y="3890201"/>
              <a:ext cx="624520" cy="577486"/>
            </a:xfrm>
            <a:custGeom>
              <a:avLst/>
              <a:gdLst/>
              <a:ahLst/>
              <a:cxnLst/>
              <a:rect l="l" t="t" r="r" b="b"/>
              <a:pathLst>
                <a:path w="21736" h="20099" extrusionOk="0">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rot="-573985">
              <a:off x="351303" y="3959900"/>
              <a:ext cx="591162" cy="460776"/>
            </a:xfrm>
            <a:custGeom>
              <a:avLst/>
              <a:gdLst/>
              <a:ahLst/>
              <a:cxnLst/>
              <a:rect l="l" t="t" r="r" b="b"/>
              <a:pathLst>
                <a:path w="20575" h="16037" extrusionOk="0">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rot="-573985">
              <a:off x="453207" y="4209101"/>
              <a:ext cx="40167" cy="55137"/>
            </a:xfrm>
            <a:custGeom>
              <a:avLst/>
              <a:gdLst/>
              <a:ahLst/>
              <a:cxnLst/>
              <a:rect l="l" t="t" r="r" b="b"/>
              <a:pathLst>
                <a:path w="1398" h="1919" extrusionOk="0">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rot="-573985">
              <a:off x="504718" y="4195128"/>
              <a:ext cx="20946" cy="49764"/>
            </a:xfrm>
            <a:custGeom>
              <a:avLst/>
              <a:gdLst/>
              <a:ahLst/>
              <a:cxnLst/>
              <a:rect l="l" t="t" r="r" b="b"/>
              <a:pathLst>
                <a:path w="729" h="1732" extrusionOk="0">
                  <a:moveTo>
                    <a:pt x="178" y="0"/>
                  </a:moveTo>
                  <a:lnTo>
                    <a:pt x="1" y="59"/>
                  </a:lnTo>
                  <a:lnTo>
                    <a:pt x="551" y="1731"/>
                  </a:lnTo>
                  <a:lnTo>
                    <a:pt x="728" y="167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rot="-573985">
              <a:off x="527880" y="4171984"/>
              <a:ext cx="53413" cy="51833"/>
            </a:xfrm>
            <a:custGeom>
              <a:avLst/>
              <a:gdLst/>
              <a:ahLst/>
              <a:cxnLst/>
              <a:rect l="l" t="t" r="r" b="b"/>
              <a:pathLst>
                <a:path w="1859" h="1804" extrusionOk="0">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rot="-573985">
              <a:off x="581118" y="4139798"/>
              <a:ext cx="56545" cy="61056"/>
            </a:xfrm>
            <a:custGeom>
              <a:avLst/>
              <a:gdLst/>
              <a:ahLst/>
              <a:cxnLst/>
              <a:rect l="l" t="t" r="r" b="b"/>
              <a:pathLst>
                <a:path w="1968" h="2125" extrusionOk="0">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rot="-573985">
              <a:off x="633158" y="4114949"/>
              <a:ext cx="49764" cy="58815"/>
            </a:xfrm>
            <a:custGeom>
              <a:avLst/>
              <a:gdLst/>
              <a:ahLst/>
              <a:cxnLst/>
              <a:rect l="l" t="t" r="r" b="b"/>
              <a:pathLst>
                <a:path w="1732" h="2047" extrusionOk="0">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rot="-573985">
              <a:off x="674382" y="4091572"/>
              <a:ext cx="40455" cy="55137"/>
            </a:xfrm>
            <a:custGeom>
              <a:avLst/>
              <a:gdLst/>
              <a:ahLst/>
              <a:cxnLst/>
              <a:rect l="l" t="t" r="r" b="b"/>
              <a:pathLst>
                <a:path w="1408" h="1919" extrusionOk="0">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rot="-573985">
              <a:off x="722931" y="4071340"/>
              <a:ext cx="46661" cy="52321"/>
            </a:xfrm>
            <a:custGeom>
              <a:avLst/>
              <a:gdLst/>
              <a:ahLst/>
              <a:cxnLst/>
              <a:rect l="l" t="t" r="r" b="b"/>
              <a:pathLst>
                <a:path w="1624" h="1821" extrusionOk="0">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rot="-573985">
              <a:off x="507566" y="4272369"/>
              <a:ext cx="65567" cy="64733"/>
            </a:xfrm>
            <a:custGeom>
              <a:avLst/>
              <a:gdLst/>
              <a:ahLst/>
              <a:cxnLst/>
              <a:rect l="l" t="t" r="r" b="b"/>
              <a:pathLst>
                <a:path w="2282" h="2253" extrusionOk="0">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rot="-573985">
              <a:off x="571694" y="4243407"/>
              <a:ext cx="64705" cy="53585"/>
            </a:xfrm>
            <a:custGeom>
              <a:avLst/>
              <a:gdLst/>
              <a:ahLst/>
              <a:cxnLst/>
              <a:rect l="l" t="t" r="r" b="b"/>
              <a:pathLst>
                <a:path w="2252" h="1865" extrusionOk="0">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rot="-573985">
              <a:off x="625472" y="4211836"/>
              <a:ext cx="47523" cy="56545"/>
            </a:xfrm>
            <a:custGeom>
              <a:avLst/>
              <a:gdLst/>
              <a:ahLst/>
              <a:cxnLst/>
              <a:rect l="l" t="t" r="r" b="b"/>
              <a:pathLst>
                <a:path w="1654" h="1968" extrusionOk="0">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rot="-573985">
              <a:off x="684780" y="4197740"/>
              <a:ext cx="20946" cy="49477"/>
            </a:xfrm>
            <a:custGeom>
              <a:avLst/>
              <a:gdLst/>
              <a:ahLst/>
              <a:cxnLst/>
              <a:rect l="l" t="t" r="r" b="b"/>
              <a:pathLst>
                <a:path w="729" h="1722" extrusionOk="0">
                  <a:moveTo>
                    <a:pt x="178" y="0"/>
                  </a:moveTo>
                  <a:lnTo>
                    <a:pt x="1" y="59"/>
                  </a:lnTo>
                  <a:lnTo>
                    <a:pt x="552" y="1721"/>
                  </a:lnTo>
                  <a:lnTo>
                    <a:pt x="729" y="166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rot="-573985">
              <a:off x="709071" y="4172616"/>
              <a:ext cx="50023" cy="58815"/>
            </a:xfrm>
            <a:custGeom>
              <a:avLst/>
              <a:gdLst/>
              <a:ahLst/>
              <a:cxnLst/>
              <a:rect l="l" t="t" r="r" b="b"/>
              <a:pathLst>
                <a:path w="1741" h="2047" extrusionOk="0">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rot="-573985">
              <a:off x="756768" y="4151300"/>
              <a:ext cx="46632" cy="52321"/>
            </a:xfrm>
            <a:custGeom>
              <a:avLst/>
              <a:gdLst/>
              <a:ahLst/>
              <a:cxnLst/>
              <a:rect l="l" t="t" r="r" b="b"/>
              <a:pathLst>
                <a:path w="1623" h="1821" extrusionOk="0">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rot="-573985">
              <a:off x="870444" y="4610250"/>
              <a:ext cx="370213" cy="194861"/>
            </a:xfrm>
            <a:custGeom>
              <a:avLst/>
              <a:gdLst/>
              <a:ahLst/>
              <a:cxnLst/>
              <a:rect l="l" t="t" r="r" b="b"/>
              <a:pathLst>
                <a:path w="12885" h="6782" extrusionOk="0">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rot="-573985">
              <a:off x="867123" y="4661973"/>
              <a:ext cx="66141" cy="77462"/>
            </a:xfrm>
            <a:custGeom>
              <a:avLst/>
              <a:gdLst/>
              <a:ahLst/>
              <a:cxnLst/>
              <a:rect l="l" t="t" r="r" b="b"/>
              <a:pathLst>
                <a:path w="2302" h="2696" extrusionOk="0">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rot="-573985">
              <a:off x="1181645" y="4584225"/>
              <a:ext cx="46374" cy="70106"/>
            </a:xfrm>
            <a:custGeom>
              <a:avLst/>
              <a:gdLst/>
              <a:ahLst/>
              <a:cxnLst/>
              <a:rect l="l" t="t" r="r" b="b"/>
              <a:pathLst>
                <a:path w="1614" h="2440" extrusionOk="0">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rot="-573985">
              <a:off x="400145" y="4001777"/>
              <a:ext cx="1306935" cy="696264"/>
            </a:xfrm>
            <a:custGeom>
              <a:avLst/>
              <a:gdLst/>
              <a:ahLst/>
              <a:cxnLst/>
              <a:rect l="l" t="t" r="r" b="b"/>
              <a:pathLst>
                <a:path w="45487" h="24233" extrusionOk="0">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rot="-573985">
              <a:off x="456169" y="4671615"/>
              <a:ext cx="93006" cy="123289"/>
            </a:xfrm>
            <a:custGeom>
              <a:avLst/>
              <a:gdLst/>
              <a:ahLst/>
              <a:cxnLst/>
              <a:rect l="l" t="t" r="r" b="b"/>
              <a:pathLst>
                <a:path w="3237" h="4291" extrusionOk="0">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rot="-573985">
              <a:off x="433298" y="4066402"/>
              <a:ext cx="975769" cy="559787"/>
            </a:xfrm>
            <a:custGeom>
              <a:avLst/>
              <a:gdLst/>
              <a:ahLst/>
              <a:cxnLst/>
              <a:rect l="l" t="t" r="r" b="b"/>
              <a:pathLst>
                <a:path w="33961" h="19483" extrusionOk="0">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rot="-573985">
              <a:off x="1324630" y="4450548"/>
              <a:ext cx="210836" cy="92575"/>
            </a:xfrm>
            <a:custGeom>
              <a:avLst/>
              <a:gdLst/>
              <a:ahLst/>
              <a:cxnLst/>
              <a:rect l="l" t="t" r="r" b="b"/>
              <a:pathLst>
                <a:path w="7338" h="3222" extrusionOk="0">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rot="-573985">
              <a:off x="1214075" y="4519515"/>
              <a:ext cx="86972" cy="69934"/>
            </a:xfrm>
            <a:custGeom>
              <a:avLst/>
              <a:gdLst/>
              <a:ahLst/>
              <a:cxnLst/>
              <a:rect l="l" t="t" r="r" b="b"/>
              <a:pathLst>
                <a:path w="3027" h="2434" extrusionOk="0">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rot="-573985">
              <a:off x="1265555" y="3965773"/>
              <a:ext cx="297578" cy="591449"/>
            </a:xfrm>
            <a:custGeom>
              <a:avLst/>
              <a:gdLst/>
              <a:ahLst/>
              <a:cxnLst/>
              <a:rect l="l" t="t" r="r" b="b"/>
              <a:pathLst>
                <a:path w="10357" h="20585" extrusionOk="0">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rot="-573985">
              <a:off x="344102" y="3898743"/>
              <a:ext cx="232873" cy="146907"/>
            </a:xfrm>
            <a:custGeom>
              <a:avLst/>
              <a:gdLst/>
              <a:ahLst/>
              <a:cxnLst/>
              <a:rect l="l" t="t" r="r" b="b"/>
              <a:pathLst>
                <a:path w="8105" h="5113" extrusionOk="0">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rot="-573985">
              <a:off x="1086341" y="4634479"/>
              <a:ext cx="347888" cy="122772"/>
            </a:xfrm>
            <a:custGeom>
              <a:avLst/>
              <a:gdLst/>
              <a:ahLst/>
              <a:cxnLst/>
              <a:rect l="l" t="t" r="r" b="b"/>
              <a:pathLst>
                <a:path w="12108" h="4273" extrusionOk="0">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rot="-573985">
              <a:off x="1014561" y="3889955"/>
              <a:ext cx="358634" cy="119439"/>
            </a:xfrm>
            <a:custGeom>
              <a:avLst/>
              <a:gdLst/>
              <a:ahLst/>
              <a:cxnLst/>
              <a:rect l="l" t="t" r="r" b="b"/>
              <a:pathLst>
                <a:path w="12482" h="4157" extrusionOk="0">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35"/>
          <p:cNvGrpSpPr/>
          <p:nvPr/>
        </p:nvGrpSpPr>
        <p:grpSpPr>
          <a:xfrm>
            <a:off x="165258" y="4334765"/>
            <a:ext cx="1099685" cy="645981"/>
            <a:chOff x="3285175" y="1554625"/>
            <a:chExt cx="1458275" cy="856625"/>
          </a:xfrm>
        </p:grpSpPr>
        <p:sp>
          <p:nvSpPr>
            <p:cNvPr id="1610" name="Google Shape;1610;p35"/>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5"/>
          <p:cNvGrpSpPr/>
          <p:nvPr/>
        </p:nvGrpSpPr>
        <p:grpSpPr>
          <a:xfrm rot="-1936608">
            <a:off x="8032714" y="4321362"/>
            <a:ext cx="792377" cy="672780"/>
            <a:chOff x="8039217" y="153473"/>
            <a:chExt cx="898762" cy="763062"/>
          </a:xfrm>
        </p:grpSpPr>
        <p:sp>
          <p:nvSpPr>
            <p:cNvPr id="1626" name="Google Shape;1626;p35"/>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m 4" descr="Uma imagem com Gráficos, círculo, arte, símbolo&#10;&#10;Descrição gerada automaticamente">
            <a:extLst>
              <a:ext uri="{FF2B5EF4-FFF2-40B4-BE49-F238E27FC236}">
                <a16:creationId xmlns:a16="http://schemas.microsoft.com/office/drawing/2014/main" id="{D8C75A37-E2F1-44B4-9886-F9D570C94858}"/>
              </a:ext>
            </a:extLst>
          </p:cNvPr>
          <p:cNvPicPr>
            <a:picLocks noChangeAspect="1"/>
          </p:cNvPicPr>
          <p:nvPr/>
        </p:nvPicPr>
        <p:blipFill>
          <a:blip r:embed="rId3"/>
          <a:stretch>
            <a:fillRect/>
          </a:stretch>
        </p:blipFill>
        <p:spPr>
          <a:xfrm>
            <a:off x="1484664" y="1904295"/>
            <a:ext cx="1094422" cy="949105"/>
          </a:xfrm>
          <a:prstGeom prst="rect">
            <a:avLst/>
          </a:prstGeom>
        </p:spPr>
      </p:pic>
      <p:pic>
        <p:nvPicPr>
          <p:cNvPr id="7" name="Imagem 6" descr="Uma imagem com Gráficos, captura de ecrã, Tipo de letra, símbolo&#10;&#10;Descrição gerada automaticamente">
            <a:extLst>
              <a:ext uri="{FF2B5EF4-FFF2-40B4-BE49-F238E27FC236}">
                <a16:creationId xmlns:a16="http://schemas.microsoft.com/office/drawing/2014/main" id="{A3EDC06F-D8E0-0DA7-4EC4-33D4529B47F8}"/>
              </a:ext>
            </a:extLst>
          </p:cNvPr>
          <p:cNvPicPr>
            <a:picLocks noChangeAspect="1"/>
          </p:cNvPicPr>
          <p:nvPr/>
        </p:nvPicPr>
        <p:blipFill>
          <a:blip r:embed="rId4"/>
          <a:stretch>
            <a:fillRect/>
          </a:stretch>
        </p:blipFill>
        <p:spPr>
          <a:xfrm>
            <a:off x="3821160" y="1726604"/>
            <a:ext cx="1197292" cy="1197292"/>
          </a:xfrm>
          <a:prstGeom prst="rect">
            <a:avLst/>
          </a:prstGeom>
        </p:spPr>
      </p:pic>
      <p:pic>
        <p:nvPicPr>
          <p:cNvPr id="9" name="Imagem 8" descr="Uma imagem com texto, Tipo de letra, captura de ecrã, Gráficos&#10;&#10;Descrição gerada automaticamente">
            <a:extLst>
              <a:ext uri="{FF2B5EF4-FFF2-40B4-BE49-F238E27FC236}">
                <a16:creationId xmlns:a16="http://schemas.microsoft.com/office/drawing/2014/main" id="{346CCA59-FE92-1D94-4F70-041F67BBBC3B}"/>
              </a:ext>
            </a:extLst>
          </p:cNvPr>
          <p:cNvPicPr>
            <a:picLocks noChangeAspect="1"/>
          </p:cNvPicPr>
          <p:nvPr/>
        </p:nvPicPr>
        <p:blipFill>
          <a:blip r:embed="rId5"/>
          <a:stretch>
            <a:fillRect/>
          </a:stretch>
        </p:blipFill>
        <p:spPr>
          <a:xfrm>
            <a:off x="5813616" y="2111747"/>
            <a:ext cx="2432666" cy="572701"/>
          </a:xfrm>
          <a:prstGeom prst="rect">
            <a:avLst/>
          </a:prstGeom>
        </p:spPr>
      </p:pic>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51DC7-C72D-2414-8D3D-DFAB364FB183}"/>
              </a:ext>
            </a:extLst>
          </p:cNvPr>
          <p:cNvSpPr>
            <a:spLocks noGrp="1"/>
          </p:cNvSpPr>
          <p:nvPr>
            <p:ph type="title"/>
          </p:nvPr>
        </p:nvSpPr>
        <p:spPr>
          <a:xfrm>
            <a:off x="739760" y="488624"/>
            <a:ext cx="7836702" cy="885687"/>
          </a:xfrm>
        </p:spPr>
        <p:txBody>
          <a:bodyPr/>
          <a:lstStyle/>
          <a:p>
            <a:r>
              <a:rPr lang="pt-PT" sz="2400" err="1"/>
              <a:t>Changes</a:t>
            </a:r>
            <a:r>
              <a:rPr lang="pt-PT" sz="2400"/>
              <a:t> </a:t>
            </a:r>
            <a:r>
              <a:rPr lang="pt-PT" sz="2400" err="1"/>
              <a:t>from</a:t>
            </a:r>
            <a:r>
              <a:rPr lang="pt-PT" sz="2400"/>
              <a:t> </a:t>
            </a:r>
            <a:r>
              <a:rPr lang="pt-PT" sz="2400" err="1"/>
              <a:t>the</a:t>
            </a:r>
            <a:r>
              <a:rPr lang="pt-PT" sz="2400"/>
              <a:t> </a:t>
            </a:r>
            <a:r>
              <a:rPr lang="pt-PT" sz="2400" err="1"/>
              <a:t>paper</a:t>
            </a:r>
            <a:r>
              <a:rPr lang="pt-PT" sz="2400"/>
              <a:t> </a:t>
            </a:r>
            <a:r>
              <a:rPr lang="pt-PT" sz="2400" err="1"/>
              <a:t>prototype</a:t>
            </a:r>
            <a:r>
              <a:rPr lang="pt-PT" sz="2400"/>
              <a:t> to </a:t>
            </a:r>
            <a:r>
              <a:rPr lang="pt-PT" sz="2400" err="1"/>
              <a:t>the</a:t>
            </a:r>
            <a:r>
              <a:rPr lang="pt-PT" sz="2400"/>
              <a:t> </a:t>
            </a:r>
            <a:r>
              <a:rPr lang="pt-PT" sz="2400" err="1"/>
              <a:t>functional</a:t>
            </a:r>
            <a:r>
              <a:rPr lang="pt-PT" sz="2400"/>
              <a:t> </a:t>
            </a:r>
          </a:p>
        </p:txBody>
      </p:sp>
      <p:sp>
        <p:nvSpPr>
          <p:cNvPr id="9" name="CaixaDeTexto 8">
            <a:extLst>
              <a:ext uri="{FF2B5EF4-FFF2-40B4-BE49-F238E27FC236}">
                <a16:creationId xmlns:a16="http://schemas.microsoft.com/office/drawing/2014/main" id="{C43AB6B5-5304-3095-7DFF-E5097E2184D6}"/>
              </a:ext>
            </a:extLst>
          </p:cNvPr>
          <p:cNvSpPr txBox="1"/>
          <p:nvPr/>
        </p:nvSpPr>
        <p:spPr>
          <a:xfrm>
            <a:off x="838200" y="970535"/>
            <a:ext cx="6499302" cy="1169551"/>
          </a:xfrm>
          <a:prstGeom prst="rect">
            <a:avLst/>
          </a:prstGeom>
          <a:noFill/>
        </p:spPr>
        <p:txBody>
          <a:bodyPr wrap="square" rtlCol="0">
            <a:spAutoFit/>
          </a:bodyPr>
          <a:lstStyle/>
          <a:p>
            <a:pPr marL="285750" indent="-285750">
              <a:buFont typeface="Arial" panose="020B0604020202020204" pitchFamily="34" charset="0"/>
              <a:buChar char="•"/>
            </a:pPr>
            <a:r>
              <a:rPr lang="en-GB">
                <a:latin typeface="Fira Sans" panose="020B0503050000020004" pitchFamily="34" charset="0"/>
              </a:rPr>
              <a:t>This were made during the development of the </a:t>
            </a:r>
            <a:r>
              <a:rPr lang="en-GB" b="1">
                <a:latin typeface="Fira Sans" panose="020B0503050000020004" pitchFamily="34" charset="0"/>
              </a:rPr>
              <a:t>functional prototype;</a:t>
            </a:r>
          </a:p>
          <a:p>
            <a:pPr marL="285750" indent="-285750">
              <a:buFont typeface="Arial" panose="020B0604020202020204" pitchFamily="34" charset="0"/>
              <a:buChar char="•"/>
            </a:pPr>
            <a:r>
              <a:rPr lang="en-US">
                <a:latin typeface="Fira Sans" panose="020B0503050000020004" pitchFamily="34" charset="0"/>
              </a:rPr>
              <a:t>Users were trying to click the </a:t>
            </a:r>
            <a:r>
              <a:rPr lang="en-US" b="1">
                <a:latin typeface="Fira Sans" panose="020B0503050000020004" pitchFamily="34" charset="0"/>
              </a:rPr>
              <a:t>non-clickable "</a:t>
            </a:r>
            <a:r>
              <a:rPr lang="en-US" b="1" err="1">
                <a:latin typeface="Fira Sans" panose="020B0503050000020004" pitchFamily="34" charset="0"/>
              </a:rPr>
              <a:t>CouchCritics</a:t>
            </a:r>
            <a:r>
              <a:rPr lang="en-US" b="1">
                <a:latin typeface="Fira Sans" panose="020B0503050000020004" pitchFamily="34" charset="0"/>
              </a:rPr>
              <a:t>" in the center</a:t>
            </a:r>
            <a:r>
              <a:rPr lang="en-US">
                <a:latin typeface="Fira Sans" panose="020B0503050000020004" pitchFamily="34" charset="0"/>
              </a:rPr>
              <a:t>, so we made changes to ensure our interface is </a:t>
            </a:r>
            <a:r>
              <a:rPr lang="en-US" b="1">
                <a:latin typeface="Fira Sans" panose="020B0503050000020004" pitchFamily="34" charset="0"/>
              </a:rPr>
              <a:t>more user-friendly.</a:t>
            </a:r>
          </a:p>
          <a:p>
            <a:pPr marL="285750" indent="-285750">
              <a:buFont typeface="Arial" panose="020B0604020202020204" pitchFamily="34" charset="0"/>
              <a:buChar char="•"/>
            </a:pPr>
            <a:r>
              <a:rPr lang="en-US">
                <a:latin typeface="Fira Sans" panose="020B0503050000020004" pitchFamily="34" charset="0"/>
              </a:rPr>
              <a:t>Every page has the </a:t>
            </a:r>
            <a:r>
              <a:rPr lang="en-US" b="1">
                <a:latin typeface="Fira Sans" panose="020B0503050000020004" pitchFamily="34" charset="0"/>
              </a:rPr>
              <a:t>auth</a:t>
            </a:r>
            <a:r>
              <a:rPr lang="en-US">
                <a:latin typeface="Fira Sans" panose="020B0503050000020004" pitchFamily="34" charset="0"/>
              </a:rPr>
              <a:t> </a:t>
            </a:r>
            <a:r>
              <a:rPr lang="en-US" b="1">
                <a:latin typeface="Fira Sans" panose="020B0503050000020004" pitchFamily="34" charset="0"/>
              </a:rPr>
              <a:t>state</a:t>
            </a:r>
            <a:r>
              <a:rPr lang="en-US">
                <a:latin typeface="Fira Sans" panose="020B0503050000020004" pitchFamily="34" charset="0"/>
              </a:rPr>
              <a:t>, telling the user if he is </a:t>
            </a:r>
            <a:r>
              <a:rPr lang="en-US" b="1">
                <a:latin typeface="Fira Sans" panose="020B0503050000020004" pitchFamily="34" charset="0"/>
              </a:rPr>
              <a:t>logged</a:t>
            </a:r>
            <a:r>
              <a:rPr lang="en-US">
                <a:latin typeface="Fira Sans" panose="020B0503050000020004" pitchFamily="34" charset="0"/>
              </a:rPr>
              <a:t> </a:t>
            </a:r>
            <a:r>
              <a:rPr lang="en-US" b="1">
                <a:latin typeface="Fira Sans" panose="020B0503050000020004" pitchFamily="34" charset="0"/>
              </a:rPr>
              <a:t>in</a:t>
            </a:r>
            <a:r>
              <a:rPr lang="en-US">
                <a:latin typeface="Fira Sans" panose="020B0503050000020004" pitchFamily="34" charset="0"/>
              </a:rPr>
              <a:t> or </a:t>
            </a:r>
            <a:r>
              <a:rPr lang="en-US" b="1">
                <a:latin typeface="Fira Sans" panose="020B0503050000020004" pitchFamily="34" charset="0"/>
              </a:rPr>
              <a:t>not</a:t>
            </a:r>
            <a:endParaRPr lang="en-GB" b="1">
              <a:latin typeface="Fira Sans" panose="020B0503050000020004" pitchFamily="34" charset="0"/>
            </a:endParaRPr>
          </a:p>
          <a:p>
            <a:endParaRPr lang="pt-PT">
              <a:latin typeface="Fira Sans" panose="020B0503050000020004" pitchFamily="34" charset="0"/>
            </a:endParaRPr>
          </a:p>
        </p:txBody>
      </p:sp>
      <p:pic>
        <p:nvPicPr>
          <p:cNvPr id="2052" name="Picture 4">
            <a:extLst>
              <a:ext uri="{FF2B5EF4-FFF2-40B4-BE49-F238E27FC236}">
                <a16:creationId xmlns:a16="http://schemas.microsoft.com/office/drawing/2014/main" id="{73DB3538-9909-7A19-19C7-22951456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233157" y="1267548"/>
            <a:ext cx="2250716" cy="39957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2AC8CF5-17B1-626C-F76C-4E83E8743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909" y="2198713"/>
            <a:ext cx="4097766" cy="203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0582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51DC7-C72D-2414-8D3D-DFAB364FB183}"/>
              </a:ext>
            </a:extLst>
          </p:cNvPr>
          <p:cNvSpPr>
            <a:spLocks noGrp="1"/>
          </p:cNvSpPr>
          <p:nvPr>
            <p:ph type="title"/>
          </p:nvPr>
        </p:nvSpPr>
        <p:spPr>
          <a:xfrm>
            <a:off x="666026" y="404321"/>
            <a:ext cx="7836702" cy="885687"/>
          </a:xfrm>
        </p:spPr>
        <p:txBody>
          <a:bodyPr/>
          <a:lstStyle/>
          <a:p>
            <a:r>
              <a:rPr lang="pt-PT" sz="2400" err="1"/>
              <a:t>Changes</a:t>
            </a:r>
            <a:r>
              <a:rPr lang="pt-PT" sz="2400"/>
              <a:t> </a:t>
            </a:r>
            <a:r>
              <a:rPr lang="pt-PT" sz="2400" err="1"/>
              <a:t>from</a:t>
            </a:r>
            <a:r>
              <a:rPr lang="pt-PT" sz="2400"/>
              <a:t> </a:t>
            </a:r>
            <a:r>
              <a:rPr lang="pt-PT" sz="2400" err="1"/>
              <a:t>the</a:t>
            </a:r>
            <a:r>
              <a:rPr lang="pt-PT" sz="2400"/>
              <a:t> </a:t>
            </a:r>
            <a:r>
              <a:rPr lang="pt-PT" sz="2400" err="1"/>
              <a:t>paper</a:t>
            </a:r>
            <a:r>
              <a:rPr lang="pt-PT" sz="2400"/>
              <a:t> </a:t>
            </a:r>
            <a:r>
              <a:rPr lang="pt-PT" sz="2400" err="1"/>
              <a:t>prototype</a:t>
            </a:r>
            <a:r>
              <a:rPr lang="pt-PT" sz="2400"/>
              <a:t> to </a:t>
            </a:r>
            <a:r>
              <a:rPr lang="pt-PT" sz="2400" err="1"/>
              <a:t>the</a:t>
            </a:r>
            <a:r>
              <a:rPr lang="pt-PT" sz="2400"/>
              <a:t> </a:t>
            </a:r>
            <a:r>
              <a:rPr lang="pt-PT" sz="2400" err="1"/>
              <a:t>functional</a:t>
            </a:r>
            <a:r>
              <a:rPr lang="pt-PT" sz="2400"/>
              <a:t> </a:t>
            </a:r>
          </a:p>
        </p:txBody>
      </p:sp>
      <p:sp>
        <p:nvSpPr>
          <p:cNvPr id="9" name="CaixaDeTexto 8">
            <a:extLst>
              <a:ext uri="{FF2B5EF4-FFF2-40B4-BE49-F238E27FC236}">
                <a16:creationId xmlns:a16="http://schemas.microsoft.com/office/drawing/2014/main" id="{C43AB6B5-5304-3095-7DFF-E5097E2184D6}"/>
              </a:ext>
            </a:extLst>
          </p:cNvPr>
          <p:cNvSpPr txBox="1"/>
          <p:nvPr/>
        </p:nvSpPr>
        <p:spPr>
          <a:xfrm>
            <a:off x="919975" y="965178"/>
            <a:ext cx="5897880" cy="1169551"/>
          </a:xfrm>
          <a:prstGeom prst="rect">
            <a:avLst/>
          </a:prstGeom>
          <a:noFill/>
        </p:spPr>
        <p:txBody>
          <a:bodyPr wrap="square" rtlCol="0">
            <a:spAutoFit/>
          </a:bodyPr>
          <a:lstStyle/>
          <a:p>
            <a:pPr marL="342900" indent="-342900">
              <a:buFont typeface="Arial" panose="020B0604020202020204" pitchFamily="34" charset="0"/>
              <a:buChar char="•"/>
            </a:pPr>
            <a:r>
              <a:rPr lang="en-US">
                <a:latin typeface="Fira Sans" panose="020B0503050000020004" pitchFamily="34" charset="0"/>
              </a:rPr>
              <a:t>We redesigned the profile to enhance </a:t>
            </a:r>
            <a:r>
              <a:rPr lang="en-US" b="1">
                <a:latin typeface="Fira Sans" panose="020B0503050000020004" pitchFamily="34" charset="0"/>
              </a:rPr>
              <a:t>objectivity and simplify user experience.</a:t>
            </a:r>
          </a:p>
          <a:p>
            <a:pPr marL="342900" indent="-342900">
              <a:buFont typeface="Arial" panose="020B0604020202020204" pitchFamily="34" charset="0"/>
              <a:buChar char="•"/>
            </a:pPr>
            <a:r>
              <a:rPr lang="en-US">
                <a:latin typeface="Fira Sans" panose="020B0503050000020004" pitchFamily="34" charset="0"/>
              </a:rPr>
              <a:t>Reviews are separated from the main profile page, making it less </a:t>
            </a:r>
            <a:r>
              <a:rPr lang="en-US" b="1">
                <a:latin typeface="Fira Sans" panose="020B0503050000020004" pitchFamily="34" charset="0"/>
              </a:rPr>
              <a:t>overwhelming</a:t>
            </a:r>
            <a:r>
              <a:rPr lang="en-US">
                <a:latin typeface="Fira Sans" panose="020B0503050000020004" pitchFamily="34" charset="0"/>
              </a:rPr>
              <a:t>. </a:t>
            </a:r>
            <a:endParaRPr lang="en-GB">
              <a:latin typeface="Fira Sans" panose="020B0503050000020004" pitchFamily="34" charset="0"/>
            </a:endParaRPr>
          </a:p>
          <a:p>
            <a:endParaRPr lang="pt-PT">
              <a:latin typeface="Fira Sans" panose="020B0503050000020004" pitchFamily="34" charset="0"/>
            </a:endParaRPr>
          </a:p>
        </p:txBody>
      </p:sp>
      <p:pic>
        <p:nvPicPr>
          <p:cNvPr id="2050" name="Picture 2">
            <a:extLst>
              <a:ext uri="{FF2B5EF4-FFF2-40B4-BE49-F238E27FC236}">
                <a16:creationId xmlns:a16="http://schemas.microsoft.com/office/drawing/2014/main" id="{64C2F710-B352-1AB5-DD0B-5EC2D81E9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336087" y="1436232"/>
            <a:ext cx="2246187" cy="398775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1C54B65C-86CF-929D-049E-C4BB3DF2356D}"/>
              </a:ext>
            </a:extLst>
          </p:cNvPr>
          <p:cNvPicPr>
            <a:picLocks noChangeAspect="1"/>
          </p:cNvPicPr>
          <p:nvPr/>
        </p:nvPicPr>
        <p:blipFill>
          <a:blip r:embed="rId4"/>
          <a:stretch>
            <a:fillRect/>
          </a:stretch>
        </p:blipFill>
        <p:spPr>
          <a:xfrm>
            <a:off x="4572000" y="2062659"/>
            <a:ext cx="3863232" cy="2734899"/>
          </a:xfrm>
          <a:prstGeom prst="rect">
            <a:avLst/>
          </a:prstGeom>
        </p:spPr>
      </p:pic>
    </p:spTree>
    <p:extLst>
      <p:ext uri="{BB962C8B-B14F-4D97-AF65-F5344CB8AC3E}">
        <p14:creationId xmlns:p14="http://schemas.microsoft.com/office/powerpoint/2010/main" val="1844330142"/>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51DC7-C72D-2414-8D3D-DFAB364FB183}"/>
              </a:ext>
            </a:extLst>
          </p:cNvPr>
          <p:cNvSpPr>
            <a:spLocks noGrp="1"/>
          </p:cNvSpPr>
          <p:nvPr>
            <p:ph type="title"/>
          </p:nvPr>
        </p:nvSpPr>
        <p:spPr>
          <a:xfrm>
            <a:off x="653649" y="448023"/>
            <a:ext cx="7836702" cy="885687"/>
          </a:xfrm>
        </p:spPr>
        <p:txBody>
          <a:bodyPr/>
          <a:lstStyle/>
          <a:p>
            <a:r>
              <a:rPr lang="pt-PT" sz="2400" err="1"/>
              <a:t>Changes</a:t>
            </a:r>
            <a:r>
              <a:rPr lang="pt-PT" sz="2400"/>
              <a:t> </a:t>
            </a:r>
            <a:r>
              <a:rPr lang="pt-PT" sz="2400" err="1"/>
              <a:t>from</a:t>
            </a:r>
            <a:r>
              <a:rPr lang="pt-PT" sz="2400"/>
              <a:t> </a:t>
            </a:r>
            <a:r>
              <a:rPr lang="pt-PT" sz="2400" err="1"/>
              <a:t>the</a:t>
            </a:r>
            <a:r>
              <a:rPr lang="pt-PT" sz="2400"/>
              <a:t> </a:t>
            </a:r>
            <a:r>
              <a:rPr lang="pt-PT" sz="2400" err="1"/>
              <a:t>paper</a:t>
            </a:r>
            <a:r>
              <a:rPr lang="pt-PT" sz="2400"/>
              <a:t> </a:t>
            </a:r>
            <a:r>
              <a:rPr lang="pt-PT" sz="2400" err="1"/>
              <a:t>prototype</a:t>
            </a:r>
            <a:r>
              <a:rPr lang="pt-PT" sz="2400"/>
              <a:t> to </a:t>
            </a:r>
            <a:r>
              <a:rPr lang="pt-PT" sz="2400" err="1"/>
              <a:t>the</a:t>
            </a:r>
            <a:r>
              <a:rPr lang="pt-PT" sz="2400"/>
              <a:t> </a:t>
            </a:r>
            <a:r>
              <a:rPr lang="pt-PT" sz="2400" err="1"/>
              <a:t>functional</a:t>
            </a:r>
            <a:r>
              <a:rPr lang="pt-PT" sz="2400"/>
              <a:t> </a:t>
            </a:r>
          </a:p>
        </p:txBody>
      </p:sp>
      <p:sp>
        <p:nvSpPr>
          <p:cNvPr id="9" name="CaixaDeTexto 8">
            <a:extLst>
              <a:ext uri="{FF2B5EF4-FFF2-40B4-BE49-F238E27FC236}">
                <a16:creationId xmlns:a16="http://schemas.microsoft.com/office/drawing/2014/main" id="{C43AB6B5-5304-3095-7DFF-E5097E2184D6}"/>
              </a:ext>
            </a:extLst>
          </p:cNvPr>
          <p:cNvSpPr txBox="1"/>
          <p:nvPr/>
        </p:nvSpPr>
        <p:spPr>
          <a:xfrm>
            <a:off x="971334" y="1096492"/>
            <a:ext cx="6629504" cy="738664"/>
          </a:xfrm>
          <a:prstGeom prst="rect">
            <a:avLst/>
          </a:prstGeom>
          <a:noFill/>
        </p:spPr>
        <p:txBody>
          <a:bodyPr wrap="square" rtlCol="0">
            <a:spAutoFit/>
          </a:bodyPr>
          <a:lstStyle/>
          <a:p>
            <a:pPr marL="285750" indent="-285750">
              <a:buFont typeface="Arial" panose="020B0604020202020204" pitchFamily="34" charset="0"/>
              <a:buChar char="•"/>
            </a:pPr>
            <a:r>
              <a:rPr lang="en-US">
                <a:latin typeface="Fira Sans" panose="020B0503050000020004" pitchFamily="34" charset="0"/>
              </a:rPr>
              <a:t>We opted to </a:t>
            </a:r>
            <a:r>
              <a:rPr lang="en-US" b="1">
                <a:latin typeface="Fira Sans" panose="020B0503050000020004" pitchFamily="34" charset="0"/>
              </a:rPr>
              <a:t>sort reviews by newest and oldest rather than by the last 7 days or the last year </a:t>
            </a:r>
            <a:r>
              <a:rPr lang="en-US">
                <a:latin typeface="Fira Sans" panose="020B0503050000020004" pitchFamily="34" charset="0"/>
              </a:rPr>
              <a:t>to ensure that is more useful to the user.</a:t>
            </a:r>
            <a:endParaRPr lang="en-GB">
              <a:latin typeface="Fira Sans" panose="020B0503050000020004" pitchFamily="34" charset="0"/>
            </a:endParaRPr>
          </a:p>
          <a:p>
            <a:endParaRPr lang="pt-PT" b="1">
              <a:latin typeface="Fira Sans" panose="020B0503050000020004" pitchFamily="34" charset="0"/>
            </a:endParaRPr>
          </a:p>
        </p:txBody>
      </p:sp>
      <p:pic>
        <p:nvPicPr>
          <p:cNvPr id="6" name="Imagem 5">
            <a:extLst>
              <a:ext uri="{FF2B5EF4-FFF2-40B4-BE49-F238E27FC236}">
                <a16:creationId xmlns:a16="http://schemas.microsoft.com/office/drawing/2014/main" id="{98CA3744-B3F0-FE22-E80E-D5F14871575A}"/>
              </a:ext>
            </a:extLst>
          </p:cNvPr>
          <p:cNvPicPr>
            <a:picLocks noChangeAspect="1"/>
          </p:cNvPicPr>
          <p:nvPr/>
        </p:nvPicPr>
        <p:blipFill rotWithShape="1">
          <a:blip r:embed="rId3"/>
          <a:srcRect l="20927" r="14108"/>
          <a:stretch/>
        </p:blipFill>
        <p:spPr>
          <a:xfrm>
            <a:off x="4847066" y="2050856"/>
            <a:ext cx="3059214" cy="1974018"/>
          </a:xfrm>
          <a:prstGeom prst="rect">
            <a:avLst/>
          </a:prstGeom>
        </p:spPr>
      </p:pic>
      <p:pic>
        <p:nvPicPr>
          <p:cNvPr id="1026" name="Picture 2">
            <a:extLst>
              <a:ext uri="{FF2B5EF4-FFF2-40B4-BE49-F238E27FC236}">
                <a16:creationId xmlns:a16="http://schemas.microsoft.com/office/drawing/2014/main" id="{4A5AF0DD-EC9A-9F41-2594-EACDA2FEF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543163" y="1887248"/>
            <a:ext cx="1707547" cy="280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06181"/>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D51DC7-C72D-2414-8D3D-DFAB364FB183}"/>
              </a:ext>
            </a:extLst>
          </p:cNvPr>
          <p:cNvSpPr>
            <a:spLocks noGrp="1"/>
          </p:cNvSpPr>
          <p:nvPr>
            <p:ph type="title"/>
          </p:nvPr>
        </p:nvSpPr>
        <p:spPr>
          <a:xfrm>
            <a:off x="653649" y="448023"/>
            <a:ext cx="7836702" cy="885687"/>
          </a:xfrm>
        </p:spPr>
        <p:txBody>
          <a:bodyPr/>
          <a:lstStyle/>
          <a:p>
            <a:r>
              <a:rPr lang="pt-PT" sz="2400" err="1"/>
              <a:t>Changes</a:t>
            </a:r>
            <a:r>
              <a:rPr lang="pt-PT" sz="2400"/>
              <a:t> </a:t>
            </a:r>
            <a:r>
              <a:rPr lang="pt-PT" sz="2400" err="1"/>
              <a:t>from</a:t>
            </a:r>
            <a:r>
              <a:rPr lang="pt-PT" sz="2400"/>
              <a:t> </a:t>
            </a:r>
            <a:r>
              <a:rPr lang="pt-PT" sz="2400" err="1"/>
              <a:t>the</a:t>
            </a:r>
            <a:r>
              <a:rPr lang="pt-PT" sz="2400"/>
              <a:t> </a:t>
            </a:r>
            <a:r>
              <a:rPr lang="pt-PT" sz="2400" err="1"/>
              <a:t>paper</a:t>
            </a:r>
            <a:r>
              <a:rPr lang="pt-PT" sz="2400"/>
              <a:t> </a:t>
            </a:r>
            <a:r>
              <a:rPr lang="pt-PT" sz="2400" err="1"/>
              <a:t>prototype</a:t>
            </a:r>
            <a:r>
              <a:rPr lang="pt-PT" sz="2400"/>
              <a:t> to </a:t>
            </a:r>
            <a:r>
              <a:rPr lang="pt-PT" sz="2400" err="1"/>
              <a:t>the</a:t>
            </a:r>
            <a:r>
              <a:rPr lang="pt-PT" sz="2400"/>
              <a:t> </a:t>
            </a:r>
            <a:r>
              <a:rPr lang="pt-PT" sz="2400" err="1"/>
              <a:t>functional</a:t>
            </a:r>
            <a:r>
              <a:rPr lang="pt-PT" sz="2400"/>
              <a:t> </a:t>
            </a:r>
          </a:p>
        </p:txBody>
      </p:sp>
      <p:sp>
        <p:nvSpPr>
          <p:cNvPr id="9" name="CaixaDeTexto 8">
            <a:extLst>
              <a:ext uri="{FF2B5EF4-FFF2-40B4-BE49-F238E27FC236}">
                <a16:creationId xmlns:a16="http://schemas.microsoft.com/office/drawing/2014/main" id="{C43AB6B5-5304-3095-7DFF-E5097E2184D6}"/>
              </a:ext>
            </a:extLst>
          </p:cNvPr>
          <p:cNvSpPr txBox="1"/>
          <p:nvPr/>
        </p:nvSpPr>
        <p:spPr>
          <a:xfrm>
            <a:off x="971334" y="1096492"/>
            <a:ext cx="6629504" cy="523220"/>
          </a:xfrm>
          <a:prstGeom prst="rect">
            <a:avLst/>
          </a:prstGeom>
          <a:noFill/>
        </p:spPr>
        <p:txBody>
          <a:bodyPr wrap="square" rtlCol="0">
            <a:spAutoFit/>
          </a:bodyPr>
          <a:lstStyle/>
          <a:p>
            <a:pPr marL="285750" indent="-285750">
              <a:buFont typeface="Arial" panose="020B0604020202020204" pitchFamily="34" charset="0"/>
              <a:buChar char="•"/>
            </a:pPr>
            <a:r>
              <a:rPr lang="en-GB">
                <a:latin typeface="Fira Sans" panose="020B0503050000020004" pitchFamily="34" charset="0"/>
              </a:rPr>
              <a:t>Changed the reviews division in the individual pages for better spacing.</a:t>
            </a:r>
          </a:p>
          <a:p>
            <a:endParaRPr lang="pt-PT" b="1">
              <a:latin typeface="Fira Sans" panose="020B0503050000020004" pitchFamily="34" charset="0"/>
            </a:endParaRPr>
          </a:p>
        </p:txBody>
      </p:sp>
      <p:pic>
        <p:nvPicPr>
          <p:cNvPr id="3" name="Picture 2">
            <a:extLst>
              <a:ext uri="{FF2B5EF4-FFF2-40B4-BE49-F238E27FC236}">
                <a16:creationId xmlns:a16="http://schemas.microsoft.com/office/drawing/2014/main" id="{52BF353D-0496-FB8B-B5FA-5A2ACE708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83717" y="1099208"/>
            <a:ext cx="2124278" cy="377132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D557111F-C662-F30E-4E81-4CC81EE22E61}"/>
              </a:ext>
            </a:extLst>
          </p:cNvPr>
          <p:cNvPicPr>
            <a:picLocks noChangeAspect="1"/>
          </p:cNvPicPr>
          <p:nvPr/>
        </p:nvPicPr>
        <p:blipFill>
          <a:blip r:embed="rId4"/>
          <a:stretch>
            <a:fillRect/>
          </a:stretch>
        </p:blipFill>
        <p:spPr>
          <a:xfrm>
            <a:off x="4391672" y="1922746"/>
            <a:ext cx="4492133" cy="2124278"/>
          </a:xfrm>
          <a:prstGeom prst="rect">
            <a:avLst/>
          </a:prstGeom>
        </p:spPr>
      </p:pic>
    </p:spTree>
    <p:extLst>
      <p:ext uri="{BB962C8B-B14F-4D97-AF65-F5344CB8AC3E}">
        <p14:creationId xmlns:p14="http://schemas.microsoft.com/office/powerpoint/2010/main" val="232857868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39"/>
          <p:cNvSpPr txBox="1">
            <a:spLocks noGrp="1"/>
          </p:cNvSpPr>
          <p:nvPr>
            <p:ph type="title"/>
          </p:nvPr>
        </p:nvSpPr>
        <p:spPr>
          <a:xfrm>
            <a:off x="757970" y="3777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Functional prototype</a:t>
            </a:r>
            <a:r>
              <a:rPr lang="en-US">
                <a:solidFill>
                  <a:schemeClr val="bg1"/>
                </a:solidFill>
              </a:rPr>
              <a:t> - </a:t>
            </a:r>
            <a:r>
              <a:rPr lang="en-US">
                <a:solidFill>
                  <a:schemeClr val="tx1"/>
                </a:solidFill>
              </a:rPr>
              <a:t>Results</a:t>
            </a:r>
            <a:endParaRPr lang="pt-PT">
              <a:solidFill>
                <a:schemeClr val="tx1"/>
              </a:solidFill>
            </a:endParaRPr>
          </a:p>
        </p:txBody>
      </p:sp>
      <p:graphicFrame>
        <p:nvGraphicFramePr>
          <p:cNvPr id="1997" name="Google Shape;1997;p39"/>
          <p:cNvGraphicFramePr/>
          <p:nvPr>
            <p:extLst>
              <p:ext uri="{D42A27DB-BD31-4B8C-83A1-F6EECF244321}">
                <p14:modId xmlns:p14="http://schemas.microsoft.com/office/powerpoint/2010/main" val="1090560210"/>
              </p:ext>
            </p:extLst>
          </p:nvPr>
        </p:nvGraphicFramePr>
        <p:xfrm>
          <a:off x="856432" y="1257273"/>
          <a:ext cx="6399400" cy="2832900"/>
        </p:xfrm>
        <a:graphic>
          <a:graphicData uri="http://schemas.openxmlformats.org/drawingml/2006/table">
            <a:tbl>
              <a:tblPr>
                <a:noFill/>
                <a:tableStyleId>{35CBEDF5-1F01-44FF-978F-BA3268B76C63}</a:tableStyleId>
              </a:tblPr>
              <a:tblGrid>
                <a:gridCol w="914200">
                  <a:extLst>
                    <a:ext uri="{9D8B030D-6E8A-4147-A177-3AD203B41FA5}">
                      <a16:colId xmlns:a16="http://schemas.microsoft.com/office/drawing/2014/main" val="20000"/>
                    </a:ext>
                  </a:extLst>
                </a:gridCol>
                <a:gridCol w="914200">
                  <a:extLst>
                    <a:ext uri="{9D8B030D-6E8A-4147-A177-3AD203B41FA5}">
                      <a16:colId xmlns:a16="http://schemas.microsoft.com/office/drawing/2014/main" val="20001"/>
                    </a:ext>
                  </a:extLst>
                </a:gridCol>
                <a:gridCol w="914200">
                  <a:extLst>
                    <a:ext uri="{9D8B030D-6E8A-4147-A177-3AD203B41FA5}">
                      <a16:colId xmlns:a16="http://schemas.microsoft.com/office/drawing/2014/main" val="20002"/>
                    </a:ext>
                  </a:extLst>
                </a:gridCol>
                <a:gridCol w="914200">
                  <a:extLst>
                    <a:ext uri="{9D8B030D-6E8A-4147-A177-3AD203B41FA5}">
                      <a16:colId xmlns:a16="http://schemas.microsoft.com/office/drawing/2014/main" val="20003"/>
                    </a:ext>
                  </a:extLst>
                </a:gridCol>
                <a:gridCol w="914200">
                  <a:extLst>
                    <a:ext uri="{9D8B030D-6E8A-4147-A177-3AD203B41FA5}">
                      <a16:colId xmlns:a16="http://schemas.microsoft.com/office/drawing/2014/main" val="1958789488"/>
                    </a:ext>
                  </a:extLst>
                </a:gridCol>
                <a:gridCol w="914200">
                  <a:extLst>
                    <a:ext uri="{9D8B030D-6E8A-4147-A177-3AD203B41FA5}">
                      <a16:colId xmlns:a16="http://schemas.microsoft.com/office/drawing/2014/main" val="1542607015"/>
                    </a:ext>
                  </a:extLst>
                </a:gridCol>
                <a:gridCol w="914200">
                  <a:extLst>
                    <a:ext uri="{9D8B030D-6E8A-4147-A177-3AD203B41FA5}">
                      <a16:colId xmlns:a16="http://schemas.microsoft.com/office/drawing/2014/main" val="1785050520"/>
                    </a:ext>
                  </a:extLst>
                </a:gridCol>
              </a:tblGrid>
              <a:tr h="708225">
                <a:tc>
                  <a:txBody>
                    <a:bodyPr/>
                    <a:lstStyle/>
                    <a:p>
                      <a:pPr marL="0" lvl="0" indent="0" algn="ctr" rtl="0">
                        <a:lnSpc>
                          <a:spcPct val="115000"/>
                        </a:lnSpc>
                        <a:spcBef>
                          <a:spcPts val="0"/>
                        </a:spcBef>
                        <a:spcAft>
                          <a:spcPts val="0"/>
                        </a:spcAft>
                        <a:buNone/>
                      </a:pPr>
                      <a:endParaRPr lang="pt-PT"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1</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2</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3</a:t>
                      </a: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4</a:t>
                      </a:r>
                      <a:endParaRPr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err="1">
                          <a:solidFill>
                            <a:schemeClr val="dk1"/>
                          </a:solidFill>
                          <a:latin typeface="Rajdhani"/>
                          <a:ea typeface="Rajdhani"/>
                          <a:cs typeface="Rajdhani"/>
                          <a:sym typeface="Rajdhani"/>
                        </a:rPr>
                        <a:t>User</a:t>
                      </a:r>
                      <a:r>
                        <a:rPr lang="pt-PT" sz="2200" b="1">
                          <a:solidFill>
                            <a:schemeClr val="dk1"/>
                          </a:solidFill>
                          <a:latin typeface="Rajdhani"/>
                          <a:ea typeface="Rajdhani"/>
                          <a:cs typeface="Rajdhani"/>
                          <a:sym typeface="Rajdhani"/>
                        </a:rPr>
                        <a:t> 5</a:t>
                      </a:r>
                      <a:endParaRPr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600" b="1">
                          <a:solidFill>
                            <a:schemeClr val="dk1"/>
                          </a:solidFill>
                          <a:latin typeface="Rajdhani"/>
                          <a:ea typeface="Rajdhani"/>
                          <a:cs typeface="Rajdhani"/>
                          <a:sym typeface="Rajdhani"/>
                        </a:rPr>
                        <a:t>Average</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08225">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Task 1</a:t>
                      </a: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4</a:t>
                      </a:r>
                    </a:p>
                  </a:txBody>
                  <a:tcPr marL="182875" marR="18287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2"/>
                          </a:solidFill>
                          <a:latin typeface="Fira Sans"/>
                          <a:ea typeface="Fira Sans"/>
                          <a:cs typeface="Fira Sans"/>
                          <a:sym typeface="Fira Sans"/>
                        </a:rPr>
                        <a:t>5</a:t>
                      </a:r>
                    </a:p>
                  </a:txBody>
                  <a:tcPr marL="182875" marR="18287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2"/>
                          </a:solidFill>
                          <a:latin typeface="Fira Sans"/>
                          <a:ea typeface="Fira Sans"/>
                          <a:cs typeface="Fira Sans"/>
                          <a:sym typeface="Fira Sans"/>
                        </a:rPr>
                        <a:t>5</a:t>
                      </a:r>
                    </a:p>
                  </a:txBody>
                  <a:tcPr marL="182875" marR="18287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2"/>
                          </a:solidFill>
                          <a:latin typeface="Fira Sans"/>
                          <a:ea typeface="Fira Sans"/>
                          <a:cs typeface="Fira Sans"/>
                          <a:sym typeface="Fira Sans"/>
                        </a:rPr>
                        <a:t>5</a:t>
                      </a:r>
                    </a:p>
                  </a:txBody>
                  <a:tcPr marL="182875" marR="182875"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solidFill>
                            <a:schemeClr val="lt2"/>
                          </a:solidFill>
                          <a:latin typeface="Fira Sans"/>
                          <a:ea typeface="Fira Sans"/>
                          <a:cs typeface="Fira Sans"/>
                          <a:sym typeface="Fira Sans"/>
                        </a:rPr>
                        <a:t>5</a:t>
                      </a:r>
                    </a:p>
                  </a:txBody>
                  <a:tcPr marL="182875" marR="18287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08225">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Task 2 </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4</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endParaRPr sz="1200">
                        <a:solidFill>
                          <a:schemeClr val="lt2"/>
                        </a:solidFill>
                        <a:latin typeface="Fira Sans"/>
                        <a:ea typeface="Fira Sans"/>
                        <a:cs typeface="Fira Sans"/>
                        <a:sym typeface="Fira Sans"/>
                      </a:endParaRP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endParaRPr sz="1200">
                        <a:solidFill>
                          <a:schemeClr val="lt2"/>
                        </a:solidFill>
                        <a:latin typeface="Fira Sans"/>
                        <a:ea typeface="Fira Sans"/>
                        <a:cs typeface="Fira Sans"/>
                        <a:sym typeface="Fira Sans"/>
                      </a:endParaRP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08225">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Task 3 </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solidFill>
                            <a:schemeClr val="lt2"/>
                          </a:solidFill>
                          <a:latin typeface="Fira Sans"/>
                          <a:ea typeface="Fira Sans"/>
                          <a:cs typeface="Fira Sans"/>
                          <a:sym typeface="Fira Sans"/>
                        </a:rPr>
                        <a:t>5 </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4</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200">
                          <a:solidFill>
                            <a:schemeClr val="lt2"/>
                          </a:solidFill>
                          <a:latin typeface="Fira Sans"/>
                          <a:ea typeface="Fira Sans"/>
                          <a:cs typeface="Fira Sans"/>
                          <a:sym typeface="Fira Sans"/>
                        </a:rPr>
                        <a:t>5</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998" name="Google Shape;1998;p39"/>
          <p:cNvGrpSpPr/>
          <p:nvPr/>
        </p:nvGrpSpPr>
        <p:grpSpPr>
          <a:xfrm rot="-868971">
            <a:off x="222680" y="3949459"/>
            <a:ext cx="959574" cy="1034571"/>
            <a:chOff x="921375" y="2920690"/>
            <a:chExt cx="1565427" cy="1687776"/>
          </a:xfrm>
        </p:grpSpPr>
        <p:sp>
          <p:nvSpPr>
            <p:cNvPr id="1999" name="Google Shape;1999;p39"/>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9"/>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9"/>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9"/>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9"/>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9"/>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9"/>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9"/>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9"/>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9"/>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9"/>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9"/>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9"/>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9"/>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9"/>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9"/>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9"/>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9"/>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9"/>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9"/>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9"/>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9"/>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9"/>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9"/>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9"/>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9"/>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9"/>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9"/>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9"/>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9"/>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9"/>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9"/>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9"/>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9"/>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9"/>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9"/>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9"/>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9"/>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9"/>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9"/>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9"/>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9"/>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9"/>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9"/>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9"/>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9"/>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9"/>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9"/>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9"/>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9"/>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9"/>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9"/>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9"/>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9"/>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9"/>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9"/>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9"/>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9"/>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9"/>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9"/>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9"/>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9"/>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9"/>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9"/>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9"/>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9"/>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9"/>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9"/>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9"/>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9"/>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9"/>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9"/>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9"/>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9"/>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9"/>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9"/>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9"/>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9"/>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9"/>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9"/>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9"/>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39"/>
          <p:cNvGrpSpPr/>
          <p:nvPr/>
        </p:nvGrpSpPr>
        <p:grpSpPr>
          <a:xfrm>
            <a:off x="7625824" y="316460"/>
            <a:ext cx="1295969" cy="761283"/>
            <a:chOff x="3285175" y="1554625"/>
            <a:chExt cx="1458275" cy="856625"/>
          </a:xfrm>
        </p:grpSpPr>
        <p:sp>
          <p:nvSpPr>
            <p:cNvPr id="2082" name="Google Shape;2082;p39"/>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9"/>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9"/>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9"/>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9"/>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9"/>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9"/>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9"/>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9"/>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9"/>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9"/>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9"/>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9"/>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9"/>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9"/>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39"/>
          <p:cNvGrpSpPr/>
          <p:nvPr/>
        </p:nvGrpSpPr>
        <p:grpSpPr>
          <a:xfrm rot="657575">
            <a:off x="8177394" y="3122055"/>
            <a:ext cx="773062" cy="656341"/>
            <a:chOff x="3502275" y="3218775"/>
            <a:chExt cx="1175775" cy="998250"/>
          </a:xfrm>
        </p:grpSpPr>
        <p:sp>
          <p:nvSpPr>
            <p:cNvPr id="2098" name="Google Shape;2098;p39"/>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9"/>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9"/>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9"/>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9"/>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9"/>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9"/>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9"/>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9"/>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9"/>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9"/>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9"/>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371B8-1BCB-C239-5069-8B58E55E3C84}"/>
              </a:ext>
            </a:extLst>
          </p:cNvPr>
          <p:cNvSpPr>
            <a:spLocks noGrp="1"/>
          </p:cNvSpPr>
          <p:nvPr>
            <p:ph type="title"/>
          </p:nvPr>
        </p:nvSpPr>
        <p:spPr>
          <a:xfrm>
            <a:off x="720000" y="288908"/>
            <a:ext cx="7704000" cy="572700"/>
          </a:xfrm>
        </p:spPr>
        <p:txBody>
          <a:bodyPr/>
          <a:lstStyle/>
          <a:p>
            <a:r>
              <a:rPr lang="pt-PT" sz="3200"/>
              <a:t>Sus(</a:t>
            </a:r>
            <a:r>
              <a:rPr lang="pt-PT" sz="3200" err="1"/>
              <a:t>System</a:t>
            </a:r>
            <a:r>
              <a:rPr lang="pt-PT" sz="3200"/>
              <a:t> </a:t>
            </a:r>
            <a:r>
              <a:rPr lang="pt-PT" sz="3200" err="1"/>
              <a:t>Usability</a:t>
            </a:r>
            <a:r>
              <a:rPr lang="pt-PT" sz="3200"/>
              <a:t> </a:t>
            </a:r>
            <a:r>
              <a:rPr lang="pt-PT" sz="3200" err="1"/>
              <a:t>Scale</a:t>
            </a:r>
            <a:r>
              <a:rPr lang="pt-PT" sz="3200"/>
              <a:t>) - </a:t>
            </a:r>
            <a:r>
              <a:rPr lang="pt-PT" sz="3200">
                <a:solidFill>
                  <a:schemeClr val="bg1"/>
                </a:solidFill>
              </a:rPr>
              <a:t>Results</a:t>
            </a:r>
          </a:p>
        </p:txBody>
      </p:sp>
      <p:graphicFrame>
        <p:nvGraphicFramePr>
          <p:cNvPr id="3" name="Google Shape;1997;p39">
            <a:extLst>
              <a:ext uri="{FF2B5EF4-FFF2-40B4-BE49-F238E27FC236}">
                <a16:creationId xmlns:a16="http://schemas.microsoft.com/office/drawing/2014/main" id="{0C0C525C-66E6-3DA9-97E9-31873F57B847}"/>
              </a:ext>
            </a:extLst>
          </p:cNvPr>
          <p:cNvGraphicFramePr/>
          <p:nvPr>
            <p:extLst>
              <p:ext uri="{D42A27DB-BD31-4B8C-83A1-F6EECF244321}">
                <p14:modId xmlns:p14="http://schemas.microsoft.com/office/powerpoint/2010/main" val="1619314879"/>
              </p:ext>
            </p:extLst>
          </p:nvPr>
        </p:nvGraphicFramePr>
        <p:xfrm>
          <a:off x="1123698" y="1770873"/>
          <a:ext cx="7105901" cy="1122071"/>
        </p:xfrm>
        <a:graphic>
          <a:graphicData uri="http://schemas.openxmlformats.org/drawingml/2006/table">
            <a:tbl>
              <a:tblPr>
                <a:noFill/>
                <a:tableStyleId>{35CBEDF5-1F01-44FF-978F-BA3268B76C63}</a:tableStyleId>
              </a:tblPr>
              <a:tblGrid>
                <a:gridCol w="1015129">
                  <a:extLst>
                    <a:ext uri="{9D8B030D-6E8A-4147-A177-3AD203B41FA5}">
                      <a16:colId xmlns:a16="http://schemas.microsoft.com/office/drawing/2014/main" val="20000"/>
                    </a:ext>
                  </a:extLst>
                </a:gridCol>
                <a:gridCol w="1015129">
                  <a:extLst>
                    <a:ext uri="{9D8B030D-6E8A-4147-A177-3AD203B41FA5}">
                      <a16:colId xmlns:a16="http://schemas.microsoft.com/office/drawing/2014/main" val="3380222426"/>
                    </a:ext>
                  </a:extLst>
                </a:gridCol>
                <a:gridCol w="1015129">
                  <a:extLst>
                    <a:ext uri="{9D8B030D-6E8A-4147-A177-3AD203B41FA5}">
                      <a16:colId xmlns:a16="http://schemas.microsoft.com/office/drawing/2014/main" val="2941581750"/>
                    </a:ext>
                  </a:extLst>
                </a:gridCol>
                <a:gridCol w="1015129">
                  <a:extLst>
                    <a:ext uri="{9D8B030D-6E8A-4147-A177-3AD203B41FA5}">
                      <a16:colId xmlns:a16="http://schemas.microsoft.com/office/drawing/2014/main" val="20001"/>
                    </a:ext>
                  </a:extLst>
                </a:gridCol>
                <a:gridCol w="1015129">
                  <a:extLst>
                    <a:ext uri="{9D8B030D-6E8A-4147-A177-3AD203B41FA5}">
                      <a16:colId xmlns:a16="http://schemas.microsoft.com/office/drawing/2014/main" val="20002"/>
                    </a:ext>
                  </a:extLst>
                </a:gridCol>
                <a:gridCol w="1015128">
                  <a:extLst>
                    <a:ext uri="{9D8B030D-6E8A-4147-A177-3AD203B41FA5}">
                      <a16:colId xmlns:a16="http://schemas.microsoft.com/office/drawing/2014/main" val="20003"/>
                    </a:ext>
                  </a:extLst>
                </a:gridCol>
                <a:gridCol w="1015128">
                  <a:extLst>
                    <a:ext uri="{9D8B030D-6E8A-4147-A177-3AD203B41FA5}">
                      <a16:colId xmlns:a16="http://schemas.microsoft.com/office/drawing/2014/main" val="2407669169"/>
                    </a:ext>
                  </a:extLst>
                </a:gridCol>
              </a:tblGrid>
              <a:tr h="319497">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X</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1</a:t>
                      </a: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2</a:t>
                      </a: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3</a:t>
                      </a:r>
                      <a:endParaRPr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4 </a:t>
                      </a:r>
                      <a:endParaRPr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2200" b="1">
                          <a:solidFill>
                            <a:schemeClr val="dk1"/>
                          </a:solidFill>
                          <a:latin typeface="Rajdhani"/>
                          <a:ea typeface="Rajdhani"/>
                          <a:cs typeface="Rajdhani"/>
                          <a:sym typeface="Rajdhani"/>
                        </a:rPr>
                        <a:t>User 5</a:t>
                      </a:r>
                      <a:endParaRPr sz="2200" b="1">
                        <a:solidFill>
                          <a:schemeClr val="dk1"/>
                        </a:solidFill>
                        <a:latin typeface="Rajdhani"/>
                        <a:ea typeface="Rajdhani"/>
                        <a:cs typeface="Rajdhani"/>
                        <a:sym typeface="Rajdhani"/>
                      </a:endParaRP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sz="1400" b="1">
                          <a:solidFill>
                            <a:schemeClr val="dk1"/>
                          </a:solidFill>
                          <a:latin typeface="Rajdhani"/>
                          <a:ea typeface="Rajdhani"/>
                          <a:cs typeface="Rajdhani"/>
                          <a:sym typeface="Rajdhani"/>
                        </a:rPr>
                        <a:t>Average sus score</a:t>
                      </a:r>
                    </a:p>
                  </a:txBody>
                  <a:tcPr marL="91425" marR="9142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56494">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Sus score</a:t>
                      </a: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97.5</a:t>
                      </a:r>
                      <a:endParaRPr b="1">
                        <a:solidFill>
                          <a:schemeClr val="lt1"/>
                        </a:solidFill>
                        <a:latin typeface="Fira Sans"/>
                        <a:ea typeface="Fira Sans"/>
                        <a:cs typeface="Fira Sans"/>
                        <a:sym typeface="Fira Sans"/>
                      </a:endParaRP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pt-PT" b="1">
                          <a:solidFill>
                            <a:schemeClr val="lt1"/>
                          </a:solidFill>
                          <a:latin typeface="Fira Sans"/>
                          <a:ea typeface="Fira Sans"/>
                          <a:cs typeface="Fira Sans"/>
                          <a:sym typeface="Fira Sans"/>
                        </a:rPr>
                        <a:t>100.0</a:t>
                      </a:r>
                    </a:p>
                  </a:txBody>
                  <a:tcPr marL="91425" marR="91425"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pt-PT" sz="1400" b="1">
                          <a:solidFill>
                            <a:schemeClr val="lt1"/>
                          </a:solidFill>
                          <a:latin typeface="Fira Sans"/>
                          <a:ea typeface="Fira Sans"/>
                          <a:cs typeface="Fira Sans"/>
                          <a:sym typeface="Fira Sans"/>
                        </a:rPr>
                        <a:t>95.0</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pt-PT" sz="1400" b="1">
                          <a:solidFill>
                            <a:schemeClr val="lt1"/>
                          </a:solidFill>
                          <a:latin typeface="Fira Sans"/>
                          <a:ea typeface="Fira Sans"/>
                          <a:cs typeface="Fira Sans"/>
                          <a:sym typeface="Fira Sans"/>
                        </a:rPr>
                        <a:t>97.5</a:t>
                      </a:r>
                    </a:p>
                  </a:txBody>
                  <a:tcPr marL="18287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pt-PT" sz="1400" b="1">
                          <a:solidFill>
                            <a:schemeClr val="lt1"/>
                          </a:solidFill>
                          <a:latin typeface="Fira Sans"/>
                          <a:ea typeface="Fira Sans"/>
                          <a:cs typeface="Fira Sans"/>
                          <a:sym typeface="Fira Sans"/>
                        </a:rPr>
                        <a:t>100.0</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pt-PT" sz="1400" b="1">
                          <a:solidFill>
                            <a:schemeClr val="lt1"/>
                          </a:solidFill>
                          <a:latin typeface="Fira Sans"/>
                          <a:ea typeface="Fira Sans"/>
                          <a:cs typeface="Fira Sans"/>
                          <a:sym typeface="Fira Sans"/>
                        </a:rPr>
                        <a:t>98</a:t>
                      </a:r>
                    </a:p>
                  </a:txBody>
                  <a:tcPr marL="182875" marR="182875"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17" name="Google Shape;1035;p31">
            <a:extLst>
              <a:ext uri="{FF2B5EF4-FFF2-40B4-BE49-F238E27FC236}">
                <a16:creationId xmlns:a16="http://schemas.microsoft.com/office/drawing/2014/main" id="{36A2C248-A4DC-5098-4A15-6CCDD5630320}"/>
              </a:ext>
            </a:extLst>
          </p:cNvPr>
          <p:cNvGrpSpPr/>
          <p:nvPr/>
        </p:nvGrpSpPr>
        <p:grpSpPr>
          <a:xfrm rot="-2168336">
            <a:off x="127292" y="4179155"/>
            <a:ext cx="825790" cy="701108"/>
            <a:chOff x="3502275" y="3218775"/>
            <a:chExt cx="1175775" cy="998250"/>
          </a:xfrm>
        </p:grpSpPr>
        <p:sp>
          <p:nvSpPr>
            <p:cNvPr id="18" name="Google Shape;1036;p31">
              <a:extLst>
                <a:ext uri="{FF2B5EF4-FFF2-40B4-BE49-F238E27FC236}">
                  <a16:creationId xmlns:a16="http://schemas.microsoft.com/office/drawing/2014/main" id="{4FAD3097-00BD-FB82-C547-09D7B2B10AA8}"/>
                </a:ext>
              </a:extLst>
            </p:cNvPr>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7;p31">
              <a:extLst>
                <a:ext uri="{FF2B5EF4-FFF2-40B4-BE49-F238E27FC236}">
                  <a16:creationId xmlns:a16="http://schemas.microsoft.com/office/drawing/2014/main" id="{FDFAAFA0-D274-5E64-A8B4-324658B550C3}"/>
                </a:ext>
              </a:extLst>
            </p:cNvPr>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8;p31">
              <a:extLst>
                <a:ext uri="{FF2B5EF4-FFF2-40B4-BE49-F238E27FC236}">
                  <a16:creationId xmlns:a16="http://schemas.microsoft.com/office/drawing/2014/main" id="{1B4CEAA0-3FC6-A52F-8C36-5796155BF4CB}"/>
                </a:ext>
              </a:extLst>
            </p:cNvPr>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9;p31">
              <a:extLst>
                <a:ext uri="{FF2B5EF4-FFF2-40B4-BE49-F238E27FC236}">
                  <a16:creationId xmlns:a16="http://schemas.microsoft.com/office/drawing/2014/main" id="{5D6D6026-2520-FAB4-51F7-B2253042B44D}"/>
                </a:ext>
              </a:extLst>
            </p:cNvPr>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0;p31">
              <a:extLst>
                <a:ext uri="{FF2B5EF4-FFF2-40B4-BE49-F238E27FC236}">
                  <a16:creationId xmlns:a16="http://schemas.microsoft.com/office/drawing/2014/main" id="{20C90712-58C9-D564-0603-DB67BAC3E646}"/>
                </a:ext>
              </a:extLst>
            </p:cNvPr>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1;p31">
              <a:extLst>
                <a:ext uri="{FF2B5EF4-FFF2-40B4-BE49-F238E27FC236}">
                  <a16:creationId xmlns:a16="http://schemas.microsoft.com/office/drawing/2014/main" id="{5FCDA716-6A54-DF66-1248-DC05858A7AD7}"/>
                </a:ext>
              </a:extLst>
            </p:cNvPr>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2;p31">
              <a:extLst>
                <a:ext uri="{FF2B5EF4-FFF2-40B4-BE49-F238E27FC236}">
                  <a16:creationId xmlns:a16="http://schemas.microsoft.com/office/drawing/2014/main" id="{C9C4B4DA-7134-0106-D12A-894A7B9E9A40}"/>
                </a:ext>
              </a:extLst>
            </p:cNvPr>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3;p31">
              <a:extLst>
                <a:ext uri="{FF2B5EF4-FFF2-40B4-BE49-F238E27FC236}">
                  <a16:creationId xmlns:a16="http://schemas.microsoft.com/office/drawing/2014/main" id="{30891C3E-FC4D-7CA6-3190-42296BE26F40}"/>
                </a:ext>
              </a:extLst>
            </p:cNvPr>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4;p31">
              <a:extLst>
                <a:ext uri="{FF2B5EF4-FFF2-40B4-BE49-F238E27FC236}">
                  <a16:creationId xmlns:a16="http://schemas.microsoft.com/office/drawing/2014/main" id="{65929313-0631-5715-B575-EDE5D267AACE}"/>
                </a:ext>
              </a:extLst>
            </p:cNvPr>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5;p31">
              <a:extLst>
                <a:ext uri="{FF2B5EF4-FFF2-40B4-BE49-F238E27FC236}">
                  <a16:creationId xmlns:a16="http://schemas.microsoft.com/office/drawing/2014/main" id="{5636971F-54A4-E5A3-14B7-4D442AA9A7DE}"/>
                </a:ext>
              </a:extLst>
            </p:cNvPr>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6;p31">
              <a:extLst>
                <a:ext uri="{FF2B5EF4-FFF2-40B4-BE49-F238E27FC236}">
                  <a16:creationId xmlns:a16="http://schemas.microsoft.com/office/drawing/2014/main" id="{ED017E7F-0798-288B-231B-DBEACA8704E4}"/>
                </a:ext>
              </a:extLst>
            </p:cNvPr>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7;p31">
              <a:extLst>
                <a:ext uri="{FF2B5EF4-FFF2-40B4-BE49-F238E27FC236}">
                  <a16:creationId xmlns:a16="http://schemas.microsoft.com/office/drawing/2014/main" id="{501C1159-D7F9-8C30-BE01-1D331278F32D}"/>
                </a:ext>
              </a:extLst>
            </p:cNvPr>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998;p39">
            <a:extLst>
              <a:ext uri="{FF2B5EF4-FFF2-40B4-BE49-F238E27FC236}">
                <a16:creationId xmlns:a16="http://schemas.microsoft.com/office/drawing/2014/main" id="{5C2488AF-867B-F8EC-7AF3-BA5B99D20D83}"/>
              </a:ext>
            </a:extLst>
          </p:cNvPr>
          <p:cNvGrpSpPr/>
          <p:nvPr/>
        </p:nvGrpSpPr>
        <p:grpSpPr>
          <a:xfrm rot="-868971">
            <a:off x="7944213" y="178116"/>
            <a:ext cx="959574" cy="1034571"/>
            <a:chOff x="921375" y="2920690"/>
            <a:chExt cx="1565427" cy="1687776"/>
          </a:xfrm>
        </p:grpSpPr>
        <p:sp>
          <p:nvSpPr>
            <p:cNvPr id="114" name="Google Shape;1999;p39">
              <a:extLst>
                <a:ext uri="{FF2B5EF4-FFF2-40B4-BE49-F238E27FC236}">
                  <a16:creationId xmlns:a16="http://schemas.microsoft.com/office/drawing/2014/main" id="{CBF8D014-ED4F-5D96-48D9-9DA0A4823727}"/>
                </a:ext>
              </a:extLst>
            </p:cNvPr>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00;p39">
              <a:extLst>
                <a:ext uri="{FF2B5EF4-FFF2-40B4-BE49-F238E27FC236}">
                  <a16:creationId xmlns:a16="http://schemas.microsoft.com/office/drawing/2014/main" id="{84474811-B3F5-8DF0-2D12-AF4D44E9BB6C}"/>
                </a:ext>
              </a:extLst>
            </p:cNvPr>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01;p39">
              <a:extLst>
                <a:ext uri="{FF2B5EF4-FFF2-40B4-BE49-F238E27FC236}">
                  <a16:creationId xmlns:a16="http://schemas.microsoft.com/office/drawing/2014/main" id="{8C8BFFF2-DCB1-A89A-F635-76E11B5AABD2}"/>
                </a:ext>
              </a:extLst>
            </p:cNvPr>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02;p39">
              <a:extLst>
                <a:ext uri="{FF2B5EF4-FFF2-40B4-BE49-F238E27FC236}">
                  <a16:creationId xmlns:a16="http://schemas.microsoft.com/office/drawing/2014/main" id="{A1844662-1540-FBD4-5B77-7190E828E867}"/>
                </a:ext>
              </a:extLst>
            </p:cNvPr>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03;p39">
              <a:extLst>
                <a:ext uri="{FF2B5EF4-FFF2-40B4-BE49-F238E27FC236}">
                  <a16:creationId xmlns:a16="http://schemas.microsoft.com/office/drawing/2014/main" id="{FB5B8862-2775-566F-FDE9-07719C100A1A}"/>
                </a:ext>
              </a:extLst>
            </p:cNvPr>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04;p39">
              <a:extLst>
                <a:ext uri="{FF2B5EF4-FFF2-40B4-BE49-F238E27FC236}">
                  <a16:creationId xmlns:a16="http://schemas.microsoft.com/office/drawing/2014/main" id="{96CBA29C-354D-6CB8-AFF7-31765A4F5903}"/>
                </a:ext>
              </a:extLst>
            </p:cNvPr>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05;p39">
              <a:extLst>
                <a:ext uri="{FF2B5EF4-FFF2-40B4-BE49-F238E27FC236}">
                  <a16:creationId xmlns:a16="http://schemas.microsoft.com/office/drawing/2014/main" id="{AD2ECE12-920E-9650-E85D-01BFF6E60DF1}"/>
                </a:ext>
              </a:extLst>
            </p:cNvPr>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06;p39">
              <a:extLst>
                <a:ext uri="{FF2B5EF4-FFF2-40B4-BE49-F238E27FC236}">
                  <a16:creationId xmlns:a16="http://schemas.microsoft.com/office/drawing/2014/main" id="{2C1C5B17-5F52-B154-CA98-E78A0F1075C5}"/>
                </a:ext>
              </a:extLst>
            </p:cNvPr>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07;p39">
              <a:extLst>
                <a:ext uri="{FF2B5EF4-FFF2-40B4-BE49-F238E27FC236}">
                  <a16:creationId xmlns:a16="http://schemas.microsoft.com/office/drawing/2014/main" id="{4B5319A8-647A-AA52-2959-D56F7C9CC157}"/>
                </a:ext>
              </a:extLst>
            </p:cNvPr>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08;p39">
              <a:extLst>
                <a:ext uri="{FF2B5EF4-FFF2-40B4-BE49-F238E27FC236}">
                  <a16:creationId xmlns:a16="http://schemas.microsoft.com/office/drawing/2014/main" id="{C94AABE7-6A1C-73F6-A445-4A079B309A93}"/>
                </a:ext>
              </a:extLst>
            </p:cNvPr>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09;p39">
              <a:extLst>
                <a:ext uri="{FF2B5EF4-FFF2-40B4-BE49-F238E27FC236}">
                  <a16:creationId xmlns:a16="http://schemas.microsoft.com/office/drawing/2014/main" id="{6012D3ED-3F3D-9FDD-CC43-D2DE8FAC8704}"/>
                </a:ext>
              </a:extLst>
            </p:cNvPr>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10;p39">
              <a:extLst>
                <a:ext uri="{FF2B5EF4-FFF2-40B4-BE49-F238E27FC236}">
                  <a16:creationId xmlns:a16="http://schemas.microsoft.com/office/drawing/2014/main" id="{4BC1FCB9-1816-2594-B72B-692409C14103}"/>
                </a:ext>
              </a:extLst>
            </p:cNvPr>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11;p39">
              <a:extLst>
                <a:ext uri="{FF2B5EF4-FFF2-40B4-BE49-F238E27FC236}">
                  <a16:creationId xmlns:a16="http://schemas.microsoft.com/office/drawing/2014/main" id="{B8364857-2CE9-6905-2B54-50288A66D88F}"/>
                </a:ext>
              </a:extLst>
            </p:cNvPr>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12;p39">
              <a:extLst>
                <a:ext uri="{FF2B5EF4-FFF2-40B4-BE49-F238E27FC236}">
                  <a16:creationId xmlns:a16="http://schemas.microsoft.com/office/drawing/2014/main" id="{A45CF7A7-7476-38F9-943F-8002D1E59CBE}"/>
                </a:ext>
              </a:extLst>
            </p:cNvPr>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13;p39">
              <a:extLst>
                <a:ext uri="{FF2B5EF4-FFF2-40B4-BE49-F238E27FC236}">
                  <a16:creationId xmlns:a16="http://schemas.microsoft.com/office/drawing/2014/main" id="{11B2AB6C-6C28-F7AC-0654-A79EC2E3B087}"/>
                </a:ext>
              </a:extLst>
            </p:cNvPr>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14;p39">
              <a:extLst>
                <a:ext uri="{FF2B5EF4-FFF2-40B4-BE49-F238E27FC236}">
                  <a16:creationId xmlns:a16="http://schemas.microsoft.com/office/drawing/2014/main" id="{181F055E-5B30-51AB-23C5-32A1DD7D79FC}"/>
                </a:ext>
              </a:extLst>
            </p:cNvPr>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15;p39">
              <a:extLst>
                <a:ext uri="{FF2B5EF4-FFF2-40B4-BE49-F238E27FC236}">
                  <a16:creationId xmlns:a16="http://schemas.microsoft.com/office/drawing/2014/main" id="{EF841C61-9128-4DE3-3971-28362F3CC1F9}"/>
                </a:ext>
              </a:extLst>
            </p:cNvPr>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16;p39">
              <a:extLst>
                <a:ext uri="{FF2B5EF4-FFF2-40B4-BE49-F238E27FC236}">
                  <a16:creationId xmlns:a16="http://schemas.microsoft.com/office/drawing/2014/main" id="{37856C6F-E094-8576-CB61-DE948F1973CC}"/>
                </a:ext>
              </a:extLst>
            </p:cNvPr>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17;p39">
              <a:extLst>
                <a:ext uri="{FF2B5EF4-FFF2-40B4-BE49-F238E27FC236}">
                  <a16:creationId xmlns:a16="http://schemas.microsoft.com/office/drawing/2014/main" id="{F339E581-E3FE-E0A7-B1D8-F42191FF59DF}"/>
                </a:ext>
              </a:extLst>
            </p:cNvPr>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18;p39">
              <a:extLst>
                <a:ext uri="{FF2B5EF4-FFF2-40B4-BE49-F238E27FC236}">
                  <a16:creationId xmlns:a16="http://schemas.microsoft.com/office/drawing/2014/main" id="{944E7A02-5BC4-C9FB-BBB3-03FF372E403D}"/>
                </a:ext>
              </a:extLst>
            </p:cNvPr>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19;p39">
              <a:extLst>
                <a:ext uri="{FF2B5EF4-FFF2-40B4-BE49-F238E27FC236}">
                  <a16:creationId xmlns:a16="http://schemas.microsoft.com/office/drawing/2014/main" id="{A3778ABE-15C2-DA64-3323-A981C478F9E0}"/>
                </a:ext>
              </a:extLst>
            </p:cNvPr>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20;p39">
              <a:extLst>
                <a:ext uri="{FF2B5EF4-FFF2-40B4-BE49-F238E27FC236}">
                  <a16:creationId xmlns:a16="http://schemas.microsoft.com/office/drawing/2014/main" id="{81177130-73F9-DA6F-9362-19D9387C00C2}"/>
                </a:ext>
              </a:extLst>
            </p:cNvPr>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21;p39">
              <a:extLst>
                <a:ext uri="{FF2B5EF4-FFF2-40B4-BE49-F238E27FC236}">
                  <a16:creationId xmlns:a16="http://schemas.microsoft.com/office/drawing/2014/main" id="{9AB34296-EA38-3E5E-B01E-6C2BC3C5E40C}"/>
                </a:ext>
              </a:extLst>
            </p:cNvPr>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22;p39">
              <a:extLst>
                <a:ext uri="{FF2B5EF4-FFF2-40B4-BE49-F238E27FC236}">
                  <a16:creationId xmlns:a16="http://schemas.microsoft.com/office/drawing/2014/main" id="{823E8EE9-0932-0DF7-4688-2F88929518FF}"/>
                </a:ext>
              </a:extLst>
            </p:cNvPr>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23;p39">
              <a:extLst>
                <a:ext uri="{FF2B5EF4-FFF2-40B4-BE49-F238E27FC236}">
                  <a16:creationId xmlns:a16="http://schemas.microsoft.com/office/drawing/2014/main" id="{5615B72D-55B1-02FF-CE06-8D5D2EB65A02}"/>
                </a:ext>
              </a:extLst>
            </p:cNvPr>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24;p39">
              <a:extLst>
                <a:ext uri="{FF2B5EF4-FFF2-40B4-BE49-F238E27FC236}">
                  <a16:creationId xmlns:a16="http://schemas.microsoft.com/office/drawing/2014/main" id="{1A0511C9-3523-3BD6-525B-6FF3033B9D3A}"/>
                </a:ext>
              </a:extLst>
            </p:cNvPr>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25;p39">
              <a:extLst>
                <a:ext uri="{FF2B5EF4-FFF2-40B4-BE49-F238E27FC236}">
                  <a16:creationId xmlns:a16="http://schemas.microsoft.com/office/drawing/2014/main" id="{AC8EDF38-00FB-3C9E-40F4-510661988625}"/>
                </a:ext>
              </a:extLst>
            </p:cNvPr>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26;p39">
              <a:extLst>
                <a:ext uri="{FF2B5EF4-FFF2-40B4-BE49-F238E27FC236}">
                  <a16:creationId xmlns:a16="http://schemas.microsoft.com/office/drawing/2014/main" id="{E3AC599D-40B7-B9ED-79FE-44DA3DC2346A}"/>
                </a:ext>
              </a:extLst>
            </p:cNvPr>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27;p39">
              <a:extLst>
                <a:ext uri="{FF2B5EF4-FFF2-40B4-BE49-F238E27FC236}">
                  <a16:creationId xmlns:a16="http://schemas.microsoft.com/office/drawing/2014/main" id="{D1ACDCEC-E4E3-0D58-3F65-098A136EFC2F}"/>
                </a:ext>
              </a:extLst>
            </p:cNvPr>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28;p39">
              <a:extLst>
                <a:ext uri="{FF2B5EF4-FFF2-40B4-BE49-F238E27FC236}">
                  <a16:creationId xmlns:a16="http://schemas.microsoft.com/office/drawing/2014/main" id="{0941896C-EB33-446C-CF36-CE320748262A}"/>
                </a:ext>
              </a:extLst>
            </p:cNvPr>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29;p39">
              <a:extLst>
                <a:ext uri="{FF2B5EF4-FFF2-40B4-BE49-F238E27FC236}">
                  <a16:creationId xmlns:a16="http://schemas.microsoft.com/office/drawing/2014/main" id="{62142316-7AD9-5FC9-4FD4-9F5C8D9D6CAE}"/>
                </a:ext>
              </a:extLst>
            </p:cNvPr>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30;p39">
              <a:extLst>
                <a:ext uri="{FF2B5EF4-FFF2-40B4-BE49-F238E27FC236}">
                  <a16:creationId xmlns:a16="http://schemas.microsoft.com/office/drawing/2014/main" id="{D3FD93AC-C10F-326D-13BF-B5B56D06E210}"/>
                </a:ext>
              </a:extLst>
            </p:cNvPr>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31;p39">
              <a:extLst>
                <a:ext uri="{FF2B5EF4-FFF2-40B4-BE49-F238E27FC236}">
                  <a16:creationId xmlns:a16="http://schemas.microsoft.com/office/drawing/2014/main" id="{71C05CC0-247F-281B-4D8B-B069B268F642}"/>
                </a:ext>
              </a:extLst>
            </p:cNvPr>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32;p39">
              <a:extLst>
                <a:ext uri="{FF2B5EF4-FFF2-40B4-BE49-F238E27FC236}">
                  <a16:creationId xmlns:a16="http://schemas.microsoft.com/office/drawing/2014/main" id="{F2C2DF55-956E-2970-B8AE-B981D9B34B56}"/>
                </a:ext>
              </a:extLst>
            </p:cNvPr>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33;p39">
              <a:extLst>
                <a:ext uri="{FF2B5EF4-FFF2-40B4-BE49-F238E27FC236}">
                  <a16:creationId xmlns:a16="http://schemas.microsoft.com/office/drawing/2014/main" id="{E760D4DA-0F0C-C2E4-2B92-23EFA024D349}"/>
                </a:ext>
              </a:extLst>
            </p:cNvPr>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34;p39">
              <a:extLst>
                <a:ext uri="{FF2B5EF4-FFF2-40B4-BE49-F238E27FC236}">
                  <a16:creationId xmlns:a16="http://schemas.microsoft.com/office/drawing/2014/main" id="{35A28F69-C066-D528-20D8-1E17113463AD}"/>
                </a:ext>
              </a:extLst>
            </p:cNvPr>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35;p39">
              <a:extLst>
                <a:ext uri="{FF2B5EF4-FFF2-40B4-BE49-F238E27FC236}">
                  <a16:creationId xmlns:a16="http://schemas.microsoft.com/office/drawing/2014/main" id="{939772AC-D090-CC32-AB45-C5AF091DE01F}"/>
                </a:ext>
              </a:extLst>
            </p:cNvPr>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36;p39">
              <a:extLst>
                <a:ext uri="{FF2B5EF4-FFF2-40B4-BE49-F238E27FC236}">
                  <a16:creationId xmlns:a16="http://schemas.microsoft.com/office/drawing/2014/main" id="{88FB66A1-938E-7AE2-D057-8B558E5C3472}"/>
                </a:ext>
              </a:extLst>
            </p:cNvPr>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37;p39">
              <a:extLst>
                <a:ext uri="{FF2B5EF4-FFF2-40B4-BE49-F238E27FC236}">
                  <a16:creationId xmlns:a16="http://schemas.microsoft.com/office/drawing/2014/main" id="{91409E07-34CE-0E87-AB5D-180513A8F979}"/>
                </a:ext>
              </a:extLst>
            </p:cNvPr>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38;p39">
              <a:extLst>
                <a:ext uri="{FF2B5EF4-FFF2-40B4-BE49-F238E27FC236}">
                  <a16:creationId xmlns:a16="http://schemas.microsoft.com/office/drawing/2014/main" id="{51CA848C-0A90-DA4A-EDA7-9EE3128F5712}"/>
                </a:ext>
              </a:extLst>
            </p:cNvPr>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39;p39">
              <a:extLst>
                <a:ext uri="{FF2B5EF4-FFF2-40B4-BE49-F238E27FC236}">
                  <a16:creationId xmlns:a16="http://schemas.microsoft.com/office/drawing/2014/main" id="{3D72F6FF-A90D-4920-59B5-4B56EAD00497}"/>
                </a:ext>
              </a:extLst>
            </p:cNvPr>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40;p39">
              <a:extLst>
                <a:ext uri="{FF2B5EF4-FFF2-40B4-BE49-F238E27FC236}">
                  <a16:creationId xmlns:a16="http://schemas.microsoft.com/office/drawing/2014/main" id="{CB1B9CD3-AFBB-F0C4-25E6-E62FA1C4EC43}"/>
                </a:ext>
              </a:extLst>
            </p:cNvPr>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41;p39">
              <a:extLst>
                <a:ext uri="{FF2B5EF4-FFF2-40B4-BE49-F238E27FC236}">
                  <a16:creationId xmlns:a16="http://schemas.microsoft.com/office/drawing/2014/main" id="{E12754A4-BF64-1279-E081-1125B6B860FF}"/>
                </a:ext>
              </a:extLst>
            </p:cNvPr>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42;p39">
              <a:extLst>
                <a:ext uri="{FF2B5EF4-FFF2-40B4-BE49-F238E27FC236}">
                  <a16:creationId xmlns:a16="http://schemas.microsoft.com/office/drawing/2014/main" id="{D3B8654C-648F-9072-A4C5-94DEA942E539}"/>
                </a:ext>
              </a:extLst>
            </p:cNvPr>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43;p39">
              <a:extLst>
                <a:ext uri="{FF2B5EF4-FFF2-40B4-BE49-F238E27FC236}">
                  <a16:creationId xmlns:a16="http://schemas.microsoft.com/office/drawing/2014/main" id="{DC75339C-DC03-00C7-08DB-1731C0405B63}"/>
                </a:ext>
              </a:extLst>
            </p:cNvPr>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44;p39">
              <a:extLst>
                <a:ext uri="{FF2B5EF4-FFF2-40B4-BE49-F238E27FC236}">
                  <a16:creationId xmlns:a16="http://schemas.microsoft.com/office/drawing/2014/main" id="{C0473A3A-CF03-EB7E-ACF1-1781CA6F5132}"/>
                </a:ext>
              </a:extLst>
            </p:cNvPr>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045;p39">
              <a:extLst>
                <a:ext uri="{FF2B5EF4-FFF2-40B4-BE49-F238E27FC236}">
                  <a16:creationId xmlns:a16="http://schemas.microsoft.com/office/drawing/2014/main" id="{C91DABDD-348B-46FD-2F43-8696C405AD28}"/>
                </a:ext>
              </a:extLst>
            </p:cNvPr>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046;p39">
              <a:extLst>
                <a:ext uri="{FF2B5EF4-FFF2-40B4-BE49-F238E27FC236}">
                  <a16:creationId xmlns:a16="http://schemas.microsoft.com/office/drawing/2014/main" id="{F1AE2265-F862-81F7-26BD-876A3A022AFC}"/>
                </a:ext>
              </a:extLst>
            </p:cNvPr>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047;p39">
              <a:extLst>
                <a:ext uri="{FF2B5EF4-FFF2-40B4-BE49-F238E27FC236}">
                  <a16:creationId xmlns:a16="http://schemas.microsoft.com/office/drawing/2014/main" id="{A78C74AF-69E9-058E-3434-ADF3569F92B8}"/>
                </a:ext>
              </a:extLst>
            </p:cNvPr>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048;p39">
              <a:extLst>
                <a:ext uri="{FF2B5EF4-FFF2-40B4-BE49-F238E27FC236}">
                  <a16:creationId xmlns:a16="http://schemas.microsoft.com/office/drawing/2014/main" id="{F08DF8AC-0066-A211-6307-4A9538BD3FBA}"/>
                </a:ext>
              </a:extLst>
            </p:cNvPr>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049;p39">
              <a:extLst>
                <a:ext uri="{FF2B5EF4-FFF2-40B4-BE49-F238E27FC236}">
                  <a16:creationId xmlns:a16="http://schemas.microsoft.com/office/drawing/2014/main" id="{89F1E30C-0172-662E-D39E-7147CEFC512C}"/>
                </a:ext>
              </a:extLst>
            </p:cNvPr>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050;p39">
              <a:extLst>
                <a:ext uri="{FF2B5EF4-FFF2-40B4-BE49-F238E27FC236}">
                  <a16:creationId xmlns:a16="http://schemas.microsoft.com/office/drawing/2014/main" id="{5F2637FE-63BB-D439-3CB9-2A0F51FA7511}"/>
                </a:ext>
              </a:extLst>
            </p:cNvPr>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051;p39">
              <a:extLst>
                <a:ext uri="{FF2B5EF4-FFF2-40B4-BE49-F238E27FC236}">
                  <a16:creationId xmlns:a16="http://schemas.microsoft.com/office/drawing/2014/main" id="{DF5CA549-DA8E-E734-CBC8-AB9CCEACDAA8}"/>
                </a:ext>
              </a:extLst>
            </p:cNvPr>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052;p39">
              <a:extLst>
                <a:ext uri="{FF2B5EF4-FFF2-40B4-BE49-F238E27FC236}">
                  <a16:creationId xmlns:a16="http://schemas.microsoft.com/office/drawing/2014/main" id="{3E06B568-1FD3-F245-52B1-AB08D2D2B03F}"/>
                </a:ext>
              </a:extLst>
            </p:cNvPr>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053;p39">
              <a:extLst>
                <a:ext uri="{FF2B5EF4-FFF2-40B4-BE49-F238E27FC236}">
                  <a16:creationId xmlns:a16="http://schemas.microsoft.com/office/drawing/2014/main" id="{80B7E3A9-722C-13A9-A197-25596AA63525}"/>
                </a:ext>
              </a:extLst>
            </p:cNvPr>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054;p39">
              <a:extLst>
                <a:ext uri="{FF2B5EF4-FFF2-40B4-BE49-F238E27FC236}">
                  <a16:creationId xmlns:a16="http://schemas.microsoft.com/office/drawing/2014/main" id="{DD9D7266-1393-1ED6-4CBF-F4F337FAAE9A}"/>
                </a:ext>
              </a:extLst>
            </p:cNvPr>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055;p39">
              <a:extLst>
                <a:ext uri="{FF2B5EF4-FFF2-40B4-BE49-F238E27FC236}">
                  <a16:creationId xmlns:a16="http://schemas.microsoft.com/office/drawing/2014/main" id="{4F29901A-D90C-1337-1C0A-166C9EA15C44}"/>
                </a:ext>
              </a:extLst>
            </p:cNvPr>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056;p39">
              <a:extLst>
                <a:ext uri="{FF2B5EF4-FFF2-40B4-BE49-F238E27FC236}">
                  <a16:creationId xmlns:a16="http://schemas.microsoft.com/office/drawing/2014/main" id="{6BAAD351-406D-D870-5746-3ADB3DFBCB45}"/>
                </a:ext>
              </a:extLst>
            </p:cNvPr>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057;p39">
              <a:extLst>
                <a:ext uri="{FF2B5EF4-FFF2-40B4-BE49-F238E27FC236}">
                  <a16:creationId xmlns:a16="http://schemas.microsoft.com/office/drawing/2014/main" id="{6871B9A8-3112-1196-97D7-0D2183293956}"/>
                </a:ext>
              </a:extLst>
            </p:cNvPr>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058;p39">
              <a:extLst>
                <a:ext uri="{FF2B5EF4-FFF2-40B4-BE49-F238E27FC236}">
                  <a16:creationId xmlns:a16="http://schemas.microsoft.com/office/drawing/2014/main" id="{062A6837-C2AF-A4B0-9583-23644FA65836}"/>
                </a:ext>
              </a:extLst>
            </p:cNvPr>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059;p39">
              <a:extLst>
                <a:ext uri="{FF2B5EF4-FFF2-40B4-BE49-F238E27FC236}">
                  <a16:creationId xmlns:a16="http://schemas.microsoft.com/office/drawing/2014/main" id="{817AF1A5-723A-EE36-C398-4879B599EB12}"/>
                </a:ext>
              </a:extLst>
            </p:cNvPr>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060;p39">
              <a:extLst>
                <a:ext uri="{FF2B5EF4-FFF2-40B4-BE49-F238E27FC236}">
                  <a16:creationId xmlns:a16="http://schemas.microsoft.com/office/drawing/2014/main" id="{39580571-80B8-FB47-8D97-971CA219652A}"/>
                </a:ext>
              </a:extLst>
            </p:cNvPr>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061;p39">
              <a:extLst>
                <a:ext uri="{FF2B5EF4-FFF2-40B4-BE49-F238E27FC236}">
                  <a16:creationId xmlns:a16="http://schemas.microsoft.com/office/drawing/2014/main" id="{19D80AC5-ABA0-EDBE-3EE1-91361AA435B0}"/>
                </a:ext>
              </a:extLst>
            </p:cNvPr>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062;p39">
              <a:extLst>
                <a:ext uri="{FF2B5EF4-FFF2-40B4-BE49-F238E27FC236}">
                  <a16:creationId xmlns:a16="http://schemas.microsoft.com/office/drawing/2014/main" id="{A44405BD-797B-1F4C-0B79-86ABFB4FDF48}"/>
                </a:ext>
              </a:extLst>
            </p:cNvPr>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063;p39">
              <a:extLst>
                <a:ext uri="{FF2B5EF4-FFF2-40B4-BE49-F238E27FC236}">
                  <a16:creationId xmlns:a16="http://schemas.microsoft.com/office/drawing/2014/main" id="{15662F8D-D53B-8E63-C997-C3CE1657B832}"/>
                </a:ext>
              </a:extLst>
            </p:cNvPr>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064;p39">
              <a:extLst>
                <a:ext uri="{FF2B5EF4-FFF2-40B4-BE49-F238E27FC236}">
                  <a16:creationId xmlns:a16="http://schemas.microsoft.com/office/drawing/2014/main" id="{F4BC43FE-A623-9E1B-32E2-6C270711F4DD}"/>
                </a:ext>
              </a:extLst>
            </p:cNvPr>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065;p39">
              <a:extLst>
                <a:ext uri="{FF2B5EF4-FFF2-40B4-BE49-F238E27FC236}">
                  <a16:creationId xmlns:a16="http://schemas.microsoft.com/office/drawing/2014/main" id="{73E50A62-D402-E146-1684-2529B27FCB30}"/>
                </a:ext>
              </a:extLst>
            </p:cNvPr>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066;p39">
              <a:extLst>
                <a:ext uri="{FF2B5EF4-FFF2-40B4-BE49-F238E27FC236}">
                  <a16:creationId xmlns:a16="http://schemas.microsoft.com/office/drawing/2014/main" id="{67726B6E-C143-96D5-89AF-63BC474D1610}"/>
                </a:ext>
              </a:extLst>
            </p:cNvPr>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067;p39">
              <a:extLst>
                <a:ext uri="{FF2B5EF4-FFF2-40B4-BE49-F238E27FC236}">
                  <a16:creationId xmlns:a16="http://schemas.microsoft.com/office/drawing/2014/main" id="{9F1F8C31-D4D8-C32D-7C0F-8A61CC4F69E3}"/>
                </a:ext>
              </a:extLst>
            </p:cNvPr>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068;p39">
              <a:extLst>
                <a:ext uri="{FF2B5EF4-FFF2-40B4-BE49-F238E27FC236}">
                  <a16:creationId xmlns:a16="http://schemas.microsoft.com/office/drawing/2014/main" id="{B82ACB8C-7396-9D5C-9588-5C03B6F7426E}"/>
                </a:ext>
              </a:extLst>
            </p:cNvPr>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069;p39">
              <a:extLst>
                <a:ext uri="{FF2B5EF4-FFF2-40B4-BE49-F238E27FC236}">
                  <a16:creationId xmlns:a16="http://schemas.microsoft.com/office/drawing/2014/main" id="{F41860BB-31C0-BBCB-FAEE-DB81944D17D0}"/>
                </a:ext>
              </a:extLst>
            </p:cNvPr>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070;p39">
              <a:extLst>
                <a:ext uri="{FF2B5EF4-FFF2-40B4-BE49-F238E27FC236}">
                  <a16:creationId xmlns:a16="http://schemas.microsoft.com/office/drawing/2014/main" id="{84ECC106-67C5-8367-6982-213B9CCFBBF7}"/>
                </a:ext>
              </a:extLst>
            </p:cNvPr>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071;p39">
              <a:extLst>
                <a:ext uri="{FF2B5EF4-FFF2-40B4-BE49-F238E27FC236}">
                  <a16:creationId xmlns:a16="http://schemas.microsoft.com/office/drawing/2014/main" id="{4C4DAD6C-5EAA-879B-CE5E-9E6344419589}"/>
                </a:ext>
              </a:extLst>
            </p:cNvPr>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072;p39">
              <a:extLst>
                <a:ext uri="{FF2B5EF4-FFF2-40B4-BE49-F238E27FC236}">
                  <a16:creationId xmlns:a16="http://schemas.microsoft.com/office/drawing/2014/main" id="{E9061BA5-6F16-9F08-9A2A-68B808AD8E0A}"/>
                </a:ext>
              </a:extLst>
            </p:cNvPr>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073;p39">
              <a:extLst>
                <a:ext uri="{FF2B5EF4-FFF2-40B4-BE49-F238E27FC236}">
                  <a16:creationId xmlns:a16="http://schemas.microsoft.com/office/drawing/2014/main" id="{EED81422-8332-7406-3045-7673880B8D43}"/>
                </a:ext>
              </a:extLst>
            </p:cNvPr>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074;p39">
              <a:extLst>
                <a:ext uri="{FF2B5EF4-FFF2-40B4-BE49-F238E27FC236}">
                  <a16:creationId xmlns:a16="http://schemas.microsoft.com/office/drawing/2014/main" id="{05B7D717-907D-786D-5488-B5DF31F5A1ED}"/>
                </a:ext>
              </a:extLst>
            </p:cNvPr>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075;p39">
              <a:extLst>
                <a:ext uri="{FF2B5EF4-FFF2-40B4-BE49-F238E27FC236}">
                  <a16:creationId xmlns:a16="http://schemas.microsoft.com/office/drawing/2014/main" id="{4E16ABA1-44A5-F1FB-202C-C4D36745180A}"/>
                </a:ext>
              </a:extLst>
            </p:cNvPr>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076;p39">
              <a:extLst>
                <a:ext uri="{FF2B5EF4-FFF2-40B4-BE49-F238E27FC236}">
                  <a16:creationId xmlns:a16="http://schemas.microsoft.com/office/drawing/2014/main" id="{9D6E4CF1-0A1D-0F7C-881D-0E37362093B6}"/>
                </a:ext>
              </a:extLst>
            </p:cNvPr>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77;p39">
              <a:extLst>
                <a:ext uri="{FF2B5EF4-FFF2-40B4-BE49-F238E27FC236}">
                  <a16:creationId xmlns:a16="http://schemas.microsoft.com/office/drawing/2014/main" id="{D5B1BC84-82AA-0A3A-4532-F333E5E1592B}"/>
                </a:ext>
              </a:extLst>
            </p:cNvPr>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78;p39">
              <a:extLst>
                <a:ext uri="{FF2B5EF4-FFF2-40B4-BE49-F238E27FC236}">
                  <a16:creationId xmlns:a16="http://schemas.microsoft.com/office/drawing/2014/main" id="{5A41092A-6B60-9CC7-34CD-EA92E6613638}"/>
                </a:ext>
              </a:extLst>
            </p:cNvPr>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79;p39">
              <a:extLst>
                <a:ext uri="{FF2B5EF4-FFF2-40B4-BE49-F238E27FC236}">
                  <a16:creationId xmlns:a16="http://schemas.microsoft.com/office/drawing/2014/main" id="{731C2E5F-89BB-CD8F-C8F5-F7BE49BAC033}"/>
                </a:ext>
              </a:extLst>
            </p:cNvPr>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80;p39">
              <a:extLst>
                <a:ext uri="{FF2B5EF4-FFF2-40B4-BE49-F238E27FC236}">
                  <a16:creationId xmlns:a16="http://schemas.microsoft.com/office/drawing/2014/main" id="{0D3E11A4-456A-5BC8-AC32-9424ABDD6E4A}"/>
                </a:ext>
              </a:extLst>
            </p:cNvPr>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6990675"/>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3E5CE-7382-6DA6-9EFE-4409679A1DEB}"/>
              </a:ext>
            </a:extLst>
          </p:cNvPr>
          <p:cNvSpPr>
            <a:spLocks noGrp="1"/>
          </p:cNvSpPr>
          <p:nvPr>
            <p:ph type="title"/>
          </p:nvPr>
        </p:nvSpPr>
        <p:spPr/>
        <p:txBody>
          <a:bodyPr/>
          <a:lstStyle/>
          <a:p>
            <a:r>
              <a:rPr lang="pt-PT" sz="3200"/>
              <a:t>Changes after the users feedback</a:t>
            </a:r>
          </a:p>
        </p:txBody>
      </p:sp>
      <p:pic>
        <p:nvPicPr>
          <p:cNvPr id="1026" name="Picture 2">
            <a:extLst>
              <a:ext uri="{FF2B5EF4-FFF2-40B4-BE49-F238E27FC236}">
                <a16:creationId xmlns:a16="http://schemas.microsoft.com/office/drawing/2014/main" id="{49C86F26-A0DA-1C96-D6D3-6F5A5747F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3" y="1608791"/>
            <a:ext cx="2226109" cy="3102191"/>
          </a:xfrm>
          <a:prstGeom prst="rect">
            <a:avLst/>
          </a:prstGeom>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F6B4D090-9D70-9D2F-F9DE-49BC885AA4B5}"/>
              </a:ext>
            </a:extLst>
          </p:cNvPr>
          <p:cNvPicPr>
            <a:picLocks noChangeAspect="1"/>
          </p:cNvPicPr>
          <p:nvPr/>
        </p:nvPicPr>
        <p:blipFill>
          <a:blip r:embed="rId3"/>
          <a:stretch>
            <a:fillRect/>
          </a:stretch>
        </p:blipFill>
        <p:spPr>
          <a:xfrm>
            <a:off x="5460799" y="1608792"/>
            <a:ext cx="1995650" cy="3089683"/>
          </a:xfrm>
          <a:prstGeom prst="rect">
            <a:avLst/>
          </a:prstGeom>
        </p:spPr>
      </p:pic>
      <p:sp>
        <p:nvSpPr>
          <p:cNvPr id="3" name="CaixaDeTexto 2">
            <a:extLst>
              <a:ext uri="{FF2B5EF4-FFF2-40B4-BE49-F238E27FC236}">
                <a16:creationId xmlns:a16="http://schemas.microsoft.com/office/drawing/2014/main" id="{7553C0C9-15E0-08FB-A9BE-4FAE00665658}"/>
              </a:ext>
            </a:extLst>
          </p:cNvPr>
          <p:cNvSpPr txBox="1"/>
          <p:nvPr/>
        </p:nvSpPr>
        <p:spPr>
          <a:xfrm>
            <a:off x="854926" y="1107688"/>
            <a:ext cx="5114693" cy="307777"/>
          </a:xfrm>
          <a:prstGeom prst="rect">
            <a:avLst/>
          </a:prstGeom>
          <a:noFill/>
        </p:spPr>
        <p:txBody>
          <a:bodyPr wrap="square" rtlCol="0">
            <a:spAutoFit/>
          </a:bodyPr>
          <a:lstStyle/>
          <a:p>
            <a:r>
              <a:rPr lang="en-GB"/>
              <a:t>-Change on the display of information for each movie/tvshow </a:t>
            </a:r>
            <a:endParaRPr lang="pt-PT"/>
          </a:p>
        </p:txBody>
      </p:sp>
      <p:grpSp>
        <p:nvGrpSpPr>
          <p:cNvPr id="7" name="Agrupar 6">
            <a:extLst>
              <a:ext uri="{FF2B5EF4-FFF2-40B4-BE49-F238E27FC236}">
                <a16:creationId xmlns:a16="http://schemas.microsoft.com/office/drawing/2014/main" id="{6D710620-79F3-22D3-92C0-1EAE99A82F56}"/>
              </a:ext>
            </a:extLst>
          </p:cNvPr>
          <p:cNvGrpSpPr/>
          <p:nvPr/>
        </p:nvGrpSpPr>
        <p:grpSpPr>
          <a:xfrm>
            <a:off x="3902985" y="3040540"/>
            <a:ext cx="1238040" cy="337680"/>
            <a:chOff x="3902985" y="3040540"/>
            <a:chExt cx="1238040" cy="337680"/>
          </a:xfrm>
        </p:grpSpPr>
        <mc:AlternateContent xmlns:mc="http://schemas.openxmlformats.org/markup-compatibility/2006">
          <mc:Choice xmlns:p14="http://schemas.microsoft.com/office/powerpoint/2010/main" Requires="p14">
            <p:contentPart p14:bwMode="auto" r:id="rId4">
              <p14:nvContentPartPr>
                <p14:cNvPr id="5" name="Tinta 4">
                  <a:extLst>
                    <a:ext uri="{FF2B5EF4-FFF2-40B4-BE49-F238E27FC236}">
                      <a16:creationId xmlns:a16="http://schemas.microsoft.com/office/drawing/2014/main" id="{945AE593-4CF7-BC97-9E5F-C126C3ECD4CC}"/>
                    </a:ext>
                  </a:extLst>
                </p14:cNvPr>
                <p14:cNvContentPartPr/>
                <p14:nvPr/>
              </p14:nvContentPartPr>
              <p14:xfrm>
                <a:off x="3902985" y="3151780"/>
                <a:ext cx="1019520" cy="30600"/>
              </p14:xfrm>
            </p:contentPart>
          </mc:Choice>
          <mc:Fallback>
            <p:pic>
              <p:nvPicPr>
                <p:cNvPr id="5" name="Tinta 4">
                  <a:extLst>
                    <a:ext uri="{FF2B5EF4-FFF2-40B4-BE49-F238E27FC236}">
                      <a16:creationId xmlns:a16="http://schemas.microsoft.com/office/drawing/2014/main" id="{945AE593-4CF7-BC97-9E5F-C126C3ECD4CC}"/>
                    </a:ext>
                  </a:extLst>
                </p:cNvPr>
                <p:cNvPicPr/>
                <p:nvPr/>
              </p:nvPicPr>
              <p:blipFill>
                <a:blip r:embed="rId5"/>
                <a:stretch>
                  <a:fillRect/>
                </a:stretch>
              </p:blipFill>
              <p:spPr>
                <a:xfrm>
                  <a:off x="3893985" y="3142673"/>
                  <a:ext cx="1037160" cy="4845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Tinta 5">
                  <a:extLst>
                    <a:ext uri="{FF2B5EF4-FFF2-40B4-BE49-F238E27FC236}">
                      <a16:creationId xmlns:a16="http://schemas.microsoft.com/office/drawing/2014/main" id="{B2C4F234-E5A6-4387-2649-1565393F10CD}"/>
                    </a:ext>
                  </a:extLst>
                </p14:cNvPr>
                <p14:cNvContentPartPr/>
                <p14:nvPr/>
              </p14:nvContentPartPr>
              <p14:xfrm>
                <a:off x="4735665" y="3040540"/>
                <a:ext cx="405360" cy="337680"/>
              </p14:xfrm>
            </p:contentPart>
          </mc:Choice>
          <mc:Fallback>
            <p:pic>
              <p:nvPicPr>
                <p:cNvPr id="6" name="Tinta 5">
                  <a:extLst>
                    <a:ext uri="{FF2B5EF4-FFF2-40B4-BE49-F238E27FC236}">
                      <a16:creationId xmlns:a16="http://schemas.microsoft.com/office/drawing/2014/main" id="{B2C4F234-E5A6-4387-2649-1565393F10CD}"/>
                    </a:ext>
                  </a:extLst>
                </p:cNvPr>
                <p:cNvPicPr/>
                <p:nvPr/>
              </p:nvPicPr>
              <p:blipFill>
                <a:blip r:embed="rId7"/>
                <a:stretch>
                  <a:fillRect/>
                </a:stretch>
              </p:blipFill>
              <p:spPr>
                <a:xfrm>
                  <a:off x="4726665" y="3031540"/>
                  <a:ext cx="423000" cy="355320"/>
                </a:xfrm>
                <a:prstGeom prst="rect">
                  <a:avLst/>
                </a:prstGeom>
              </p:spPr>
            </p:pic>
          </mc:Fallback>
        </mc:AlternateContent>
      </p:grpSp>
    </p:spTree>
    <p:extLst>
      <p:ext uri="{BB962C8B-B14F-4D97-AF65-F5344CB8AC3E}">
        <p14:creationId xmlns:p14="http://schemas.microsoft.com/office/powerpoint/2010/main" val="100903573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3E5CE-7382-6DA6-9EFE-4409679A1DEB}"/>
              </a:ext>
            </a:extLst>
          </p:cNvPr>
          <p:cNvSpPr>
            <a:spLocks noGrp="1"/>
          </p:cNvSpPr>
          <p:nvPr>
            <p:ph type="title"/>
          </p:nvPr>
        </p:nvSpPr>
        <p:spPr/>
        <p:txBody>
          <a:bodyPr/>
          <a:lstStyle/>
          <a:p>
            <a:r>
              <a:rPr lang="pt-PT" sz="3200"/>
              <a:t>Changes after the users feedback</a:t>
            </a:r>
          </a:p>
        </p:txBody>
      </p:sp>
      <p:pic>
        <p:nvPicPr>
          <p:cNvPr id="13" name="Imagem 12">
            <a:extLst>
              <a:ext uri="{FF2B5EF4-FFF2-40B4-BE49-F238E27FC236}">
                <a16:creationId xmlns:a16="http://schemas.microsoft.com/office/drawing/2014/main" id="{B53AC5BD-7642-4CEA-971E-230B1B4694BC}"/>
              </a:ext>
            </a:extLst>
          </p:cNvPr>
          <p:cNvPicPr>
            <a:picLocks noChangeAspect="1"/>
          </p:cNvPicPr>
          <p:nvPr/>
        </p:nvPicPr>
        <p:blipFill>
          <a:blip r:embed="rId2"/>
          <a:stretch>
            <a:fillRect/>
          </a:stretch>
        </p:blipFill>
        <p:spPr>
          <a:xfrm>
            <a:off x="617034" y="1503672"/>
            <a:ext cx="3843436" cy="2677619"/>
          </a:xfrm>
          <a:prstGeom prst="rect">
            <a:avLst/>
          </a:prstGeom>
        </p:spPr>
      </p:pic>
      <p:pic>
        <p:nvPicPr>
          <p:cNvPr id="15" name="Imagem 14">
            <a:extLst>
              <a:ext uri="{FF2B5EF4-FFF2-40B4-BE49-F238E27FC236}">
                <a16:creationId xmlns:a16="http://schemas.microsoft.com/office/drawing/2014/main" id="{E49DA3FA-BACC-F017-3DFB-8C39B3BA880B}"/>
              </a:ext>
            </a:extLst>
          </p:cNvPr>
          <p:cNvPicPr>
            <a:picLocks noChangeAspect="1"/>
          </p:cNvPicPr>
          <p:nvPr/>
        </p:nvPicPr>
        <p:blipFill>
          <a:blip r:embed="rId3"/>
          <a:stretch>
            <a:fillRect/>
          </a:stretch>
        </p:blipFill>
        <p:spPr>
          <a:xfrm>
            <a:off x="4810470" y="1434790"/>
            <a:ext cx="3846640" cy="2746501"/>
          </a:xfrm>
          <a:prstGeom prst="rect">
            <a:avLst/>
          </a:prstGeom>
        </p:spPr>
      </p:pic>
      <p:grpSp>
        <p:nvGrpSpPr>
          <p:cNvPr id="24" name="Agrupar 23">
            <a:extLst>
              <a:ext uri="{FF2B5EF4-FFF2-40B4-BE49-F238E27FC236}">
                <a16:creationId xmlns:a16="http://schemas.microsoft.com/office/drawing/2014/main" id="{9AC86278-F86C-67BE-ACC6-CF64E5026CF8}"/>
              </a:ext>
            </a:extLst>
          </p:cNvPr>
          <p:cNvGrpSpPr/>
          <p:nvPr/>
        </p:nvGrpSpPr>
        <p:grpSpPr>
          <a:xfrm>
            <a:off x="3559500" y="4371100"/>
            <a:ext cx="2025000" cy="254520"/>
            <a:chOff x="3612825" y="4371100"/>
            <a:chExt cx="2025000" cy="254520"/>
          </a:xfrm>
        </p:grpSpPr>
        <mc:AlternateContent xmlns:mc="http://schemas.openxmlformats.org/markup-compatibility/2006">
          <mc:Choice xmlns:p14="http://schemas.microsoft.com/office/powerpoint/2010/main" Requires="p14">
            <p:contentPart p14:bwMode="auto" r:id="rId4">
              <p14:nvContentPartPr>
                <p14:cNvPr id="22" name="Tinta 21">
                  <a:extLst>
                    <a:ext uri="{FF2B5EF4-FFF2-40B4-BE49-F238E27FC236}">
                      <a16:creationId xmlns:a16="http://schemas.microsoft.com/office/drawing/2014/main" id="{C57DA04A-2A99-E004-4814-01E8CAAB0447}"/>
                    </a:ext>
                  </a:extLst>
                </p14:cNvPr>
                <p14:cNvContentPartPr/>
                <p14:nvPr/>
              </p14:nvContentPartPr>
              <p14:xfrm>
                <a:off x="3612825" y="4378660"/>
                <a:ext cx="1823040" cy="246960"/>
              </p14:xfrm>
            </p:contentPart>
          </mc:Choice>
          <mc:Fallback>
            <p:pic>
              <p:nvPicPr>
                <p:cNvPr id="22" name="Tinta 21">
                  <a:extLst>
                    <a:ext uri="{FF2B5EF4-FFF2-40B4-BE49-F238E27FC236}">
                      <a16:creationId xmlns:a16="http://schemas.microsoft.com/office/drawing/2014/main" id="{C57DA04A-2A99-E004-4814-01E8CAAB0447}"/>
                    </a:ext>
                  </a:extLst>
                </p:cNvPr>
                <p:cNvPicPr/>
                <p:nvPr/>
              </p:nvPicPr>
              <p:blipFill>
                <a:blip r:embed="rId5"/>
                <a:stretch>
                  <a:fillRect/>
                </a:stretch>
              </p:blipFill>
              <p:spPr>
                <a:xfrm>
                  <a:off x="3603825" y="4369660"/>
                  <a:ext cx="18406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Tinta 22">
                  <a:extLst>
                    <a:ext uri="{FF2B5EF4-FFF2-40B4-BE49-F238E27FC236}">
                      <a16:creationId xmlns:a16="http://schemas.microsoft.com/office/drawing/2014/main" id="{68D1A55C-3FBD-E53E-A901-059B92496E9F}"/>
                    </a:ext>
                  </a:extLst>
                </p14:cNvPr>
                <p14:cNvContentPartPr/>
                <p14:nvPr/>
              </p14:nvContentPartPr>
              <p14:xfrm>
                <a:off x="5359545" y="4371100"/>
                <a:ext cx="278280" cy="167760"/>
              </p14:xfrm>
            </p:contentPart>
          </mc:Choice>
          <mc:Fallback>
            <p:pic>
              <p:nvPicPr>
                <p:cNvPr id="23" name="Tinta 22">
                  <a:extLst>
                    <a:ext uri="{FF2B5EF4-FFF2-40B4-BE49-F238E27FC236}">
                      <a16:creationId xmlns:a16="http://schemas.microsoft.com/office/drawing/2014/main" id="{68D1A55C-3FBD-E53E-A901-059B92496E9F}"/>
                    </a:ext>
                  </a:extLst>
                </p:cNvPr>
                <p:cNvPicPr/>
                <p:nvPr/>
              </p:nvPicPr>
              <p:blipFill>
                <a:blip r:embed="rId7"/>
                <a:stretch>
                  <a:fillRect/>
                </a:stretch>
              </p:blipFill>
              <p:spPr>
                <a:xfrm>
                  <a:off x="5350545" y="4362081"/>
                  <a:ext cx="295920" cy="185438"/>
                </a:xfrm>
                <a:prstGeom prst="rect">
                  <a:avLst/>
                </a:prstGeom>
              </p:spPr>
            </p:pic>
          </mc:Fallback>
        </mc:AlternateContent>
      </p:grpSp>
    </p:spTree>
    <p:extLst>
      <p:ext uri="{BB962C8B-B14F-4D97-AF65-F5344CB8AC3E}">
        <p14:creationId xmlns:p14="http://schemas.microsoft.com/office/powerpoint/2010/main" val="259660606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9159A-A151-C948-848C-F8A41384CE21}"/>
              </a:ext>
            </a:extLst>
          </p:cNvPr>
          <p:cNvSpPr>
            <a:spLocks noGrp="1"/>
          </p:cNvSpPr>
          <p:nvPr>
            <p:ph type="title"/>
          </p:nvPr>
        </p:nvSpPr>
        <p:spPr/>
        <p:txBody>
          <a:bodyPr/>
          <a:lstStyle/>
          <a:p>
            <a:r>
              <a:rPr lang="pt-PT"/>
              <a:t>Heuristic evaluation</a:t>
            </a:r>
          </a:p>
        </p:txBody>
      </p:sp>
      <p:pic>
        <p:nvPicPr>
          <p:cNvPr id="4" name="Imagem 3">
            <a:extLst>
              <a:ext uri="{FF2B5EF4-FFF2-40B4-BE49-F238E27FC236}">
                <a16:creationId xmlns:a16="http://schemas.microsoft.com/office/drawing/2014/main" id="{62148329-F4A9-B7B2-B841-B3418FD138C3}"/>
              </a:ext>
            </a:extLst>
          </p:cNvPr>
          <p:cNvPicPr>
            <a:picLocks noChangeAspect="1"/>
          </p:cNvPicPr>
          <p:nvPr/>
        </p:nvPicPr>
        <p:blipFill>
          <a:blip r:embed="rId2"/>
          <a:stretch>
            <a:fillRect/>
          </a:stretch>
        </p:blipFill>
        <p:spPr>
          <a:xfrm>
            <a:off x="3438838" y="1930172"/>
            <a:ext cx="4838470" cy="2268117"/>
          </a:xfrm>
          <a:prstGeom prst="rect">
            <a:avLst/>
          </a:prstGeom>
        </p:spPr>
      </p:pic>
      <p:sp>
        <p:nvSpPr>
          <p:cNvPr id="5" name="CaixaDeTexto 4">
            <a:extLst>
              <a:ext uri="{FF2B5EF4-FFF2-40B4-BE49-F238E27FC236}">
                <a16:creationId xmlns:a16="http://schemas.microsoft.com/office/drawing/2014/main" id="{FD49E0A8-9AEF-9575-4E52-3E258772F640}"/>
              </a:ext>
            </a:extLst>
          </p:cNvPr>
          <p:cNvSpPr txBox="1"/>
          <p:nvPr/>
        </p:nvSpPr>
        <p:spPr>
          <a:xfrm>
            <a:off x="461175" y="1930172"/>
            <a:ext cx="2822713" cy="1600438"/>
          </a:xfrm>
          <a:prstGeom prst="rect">
            <a:avLst/>
          </a:prstGeom>
          <a:noFill/>
        </p:spPr>
        <p:txBody>
          <a:bodyPr wrap="square" rtlCol="0">
            <a:spAutoFit/>
          </a:bodyPr>
          <a:lstStyle/>
          <a:p>
            <a:r>
              <a:rPr lang="en-GB">
                <a:latin typeface="Fira Sans" panose="020B0503050000020004" pitchFamily="34" charset="0"/>
              </a:rPr>
              <a:t>The user doesn’t have a “Change password” or “Forgot my password” button.</a:t>
            </a:r>
            <a:br>
              <a:rPr lang="en-GB">
                <a:latin typeface="Fira Sans" panose="020B0503050000020004" pitchFamily="34" charset="0"/>
              </a:rPr>
            </a:br>
            <a:br>
              <a:rPr lang="en-GB">
                <a:latin typeface="Fira Sans" panose="020B0503050000020004" pitchFamily="34" charset="0"/>
              </a:rPr>
            </a:br>
            <a:r>
              <a:rPr lang="en-GB" b="1">
                <a:solidFill>
                  <a:srgbClr val="FF0000"/>
                </a:solidFill>
                <a:latin typeface="Fira Sans" panose="020B0503050000020004" pitchFamily="34" charset="0"/>
              </a:rPr>
              <a:t>User control and freedom – SV3</a:t>
            </a:r>
            <a:br>
              <a:rPr lang="en-GB">
                <a:latin typeface="Fira Sans" panose="020B0503050000020004" pitchFamily="34" charset="0"/>
              </a:rPr>
            </a:br>
            <a:br>
              <a:rPr lang="en-GB">
                <a:latin typeface="Fira Sans" panose="020B0503050000020004" pitchFamily="34" charset="0"/>
              </a:rPr>
            </a:br>
            <a:endParaRPr lang="en-GB">
              <a:latin typeface="Fira Sans" panose="020B0503050000020004" pitchFamily="34" charset="0"/>
            </a:endParaRPr>
          </a:p>
        </p:txBody>
      </p:sp>
    </p:spTree>
    <p:extLst>
      <p:ext uri="{BB962C8B-B14F-4D97-AF65-F5344CB8AC3E}">
        <p14:creationId xmlns:p14="http://schemas.microsoft.com/office/powerpoint/2010/main" val="234090629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9159A-A151-C948-848C-F8A41384CE21}"/>
              </a:ext>
            </a:extLst>
          </p:cNvPr>
          <p:cNvSpPr>
            <a:spLocks noGrp="1"/>
          </p:cNvSpPr>
          <p:nvPr>
            <p:ph type="title"/>
          </p:nvPr>
        </p:nvSpPr>
        <p:spPr/>
        <p:txBody>
          <a:bodyPr/>
          <a:lstStyle/>
          <a:p>
            <a:r>
              <a:rPr lang="pt-PT"/>
              <a:t>Heuristic evaluation</a:t>
            </a:r>
          </a:p>
        </p:txBody>
      </p:sp>
      <p:pic>
        <p:nvPicPr>
          <p:cNvPr id="6" name="Imagem 5">
            <a:extLst>
              <a:ext uri="{FF2B5EF4-FFF2-40B4-BE49-F238E27FC236}">
                <a16:creationId xmlns:a16="http://schemas.microsoft.com/office/drawing/2014/main" id="{AD68F295-2F17-57C9-2793-CE567C586125}"/>
              </a:ext>
            </a:extLst>
          </p:cNvPr>
          <p:cNvPicPr>
            <a:picLocks noChangeAspect="1"/>
          </p:cNvPicPr>
          <p:nvPr/>
        </p:nvPicPr>
        <p:blipFill>
          <a:blip r:embed="rId2"/>
          <a:stretch>
            <a:fillRect/>
          </a:stretch>
        </p:blipFill>
        <p:spPr>
          <a:xfrm>
            <a:off x="720000" y="2571750"/>
            <a:ext cx="3701816" cy="1805141"/>
          </a:xfrm>
          <a:prstGeom prst="rect">
            <a:avLst/>
          </a:prstGeom>
        </p:spPr>
      </p:pic>
      <p:pic>
        <p:nvPicPr>
          <p:cNvPr id="8" name="Imagem 7">
            <a:extLst>
              <a:ext uri="{FF2B5EF4-FFF2-40B4-BE49-F238E27FC236}">
                <a16:creationId xmlns:a16="http://schemas.microsoft.com/office/drawing/2014/main" id="{542DB01B-D4A6-9DF8-6AFF-A73E97DF7B24}"/>
              </a:ext>
            </a:extLst>
          </p:cNvPr>
          <p:cNvPicPr>
            <a:picLocks noChangeAspect="1"/>
          </p:cNvPicPr>
          <p:nvPr/>
        </p:nvPicPr>
        <p:blipFill>
          <a:blip r:embed="rId3"/>
          <a:stretch>
            <a:fillRect/>
          </a:stretch>
        </p:blipFill>
        <p:spPr>
          <a:xfrm>
            <a:off x="4969564" y="2571750"/>
            <a:ext cx="3816627" cy="1801275"/>
          </a:xfrm>
          <a:prstGeom prst="rect">
            <a:avLst/>
          </a:prstGeom>
        </p:spPr>
      </p:pic>
      <p:sp>
        <p:nvSpPr>
          <p:cNvPr id="9" name="CaixaDeTexto 8">
            <a:extLst>
              <a:ext uri="{FF2B5EF4-FFF2-40B4-BE49-F238E27FC236}">
                <a16:creationId xmlns:a16="http://schemas.microsoft.com/office/drawing/2014/main" id="{78DAD1F8-08B6-AA3B-29E5-ABB9FC9DDD0B}"/>
              </a:ext>
            </a:extLst>
          </p:cNvPr>
          <p:cNvSpPr txBox="1"/>
          <p:nvPr/>
        </p:nvSpPr>
        <p:spPr>
          <a:xfrm>
            <a:off x="720000" y="1270214"/>
            <a:ext cx="7435809" cy="1600438"/>
          </a:xfrm>
          <a:prstGeom prst="rect">
            <a:avLst/>
          </a:prstGeom>
          <a:noFill/>
        </p:spPr>
        <p:txBody>
          <a:bodyPr wrap="square" rtlCol="0">
            <a:spAutoFit/>
          </a:bodyPr>
          <a:lstStyle/>
          <a:p>
            <a:r>
              <a:rPr lang="en-US" b="0" i="0">
                <a:solidFill>
                  <a:srgbClr val="0D0D0D"/>
                </a:solidFill>
                <a:effectLst/>
                <a:highlight>
                  <a:srgbClr val="FFFFFF"/>
                </a:highlight>
                <a:latin typeface="Fira Sans" panose="020B0503050000020004" pitchFamily="34" charset="0"/>
              </a:rPr>
              <a:t>When a user submits a review, it should appear prominently in their view. However, if the movie or TV show already has several reviews, the user's review gets pushed down, making it difficult for them to see it immediately.</a:t>
            </a:r>
          </a:p>
          <a:p>
            <a:endParaRPr lang="en-US">
              <a:solidFill>
                <a:srgbClr val="0D0D0D"/>
              </a:solidFill>
              <a:highlight>
                <a:srgbClr val="FFFFFF"/>
              </a:highlight>
              <a:latin typeface="Fira Sans" panose="020B0503050000020004" pitchFamily="34" charset="0"/>
            </a:endParaRPr>
          </a:p>
          <a:p>
            <a:r>
              <a:rPr lang="pt-PT" b="1" i="0" err="1">
                <a:solidFill>
                  <a:srgbClr val="FF0000"/>
                </a:solidFill>
                <a:effectLst/>
                <a:highlight>
                  <a:srgbClr val="FFFFFF"/>
                </a:highlight>
                <a:latin typeface="Fira Sans" panose="020B0503050000020004" pitchFamily="34" charset="0"/>
              </a:rPr>
              <a:t>Visibility</a:t>
            </a:r>
            <a:r>
              <a:rPr lang="pt-PT" b="1" i="0">
                <a:solidFill>
                  <a:srgbClr val="FF0000"/>
                </a:solidFill>
                <a:effectLst/>
                <a:highlight>
                  <a:srgbClr val="FFFFFF"/>
                </a:highlight>
                <a:latin typeface="Fira Sans" panose="020B0503050000020004" pitchFamily="34" charset="0"/>
              </a:rPr>
              <a:t> </a:t>
            </a:r>
            <a:r>
              <a:rPr lang="pt-PT" b="1" i="0" err="1">
                <a:solidFill>
                  <a:srgbClr val="FF0000"/>
                </a:solidFill>
                <a:effectLst/>
                <a:highlight>
                  <a:srgbClr val="FFFFFF"/>
                </a:highlight>
                <a:latin typeface="Fira Sans" panose="020B0503050000020004" pitchFamily="34" charset="0"/>
              </a:rPr>
              <a:t>of</a:t>
            </a:r>
            <a:r>
              <a:rPr lang="pt-PT" b="1" i="0">
                <a:solidFill>
                  <a:srgbClr val="FF0000"/>
                </a:solidFill>
                <a:effectLst/>
                <a:highlight>
                  <a:srgbClr val="FFFFFF"/>
                </a:highlight>
                <a:latin typeface="Fira Sans" panose="020B0503050000020004" pitchFamily="34" charset="0"/>
              </a:rPr>
              <a:t> </a:t>
            </a:r>
            <a:r>
              <a:rPr lang="pt-PT" b="1" i="0" err="1">
                <a:solidFill>
                  <a:srgbClr val="FF0000"/>
                </a:solidFill>
                <a:effectLst/>
                <a:highlight>
                  <a:srgbClr val="FFFFFF"/>
                </a:highlight>
                <a:latin typeface="Fira Sans" panose="020B0503050000020004" pitchFamily="34" charset="0"/>
              </a:rPr>
              <a:t>system</a:t>
            </a:r>
            <a:r>
              <a:rPr lang="pt-PT" b="1" i="0">
                <a:solidFill>
                  <a:srgbClr val="FF0000"/>
                </a:solidFill>
                <a:effectLst/>
                <a:highlight>
                  <a:srgbClr val="FFFFFF"/>
                </a:highlight>
                <a:latin typeface="Fira Sans" panose="020B0503050000020004" pitchFamily="34" charset="0"/>
              </a:rPr>
              <a:t> status – SV1</a:t>
            </a:r>
            <a:br>
              <a:rPr lang="en-GB" b="1">
                <a:latin typeface="Fira Sans" panose="020B0503050000020004" pitchFamily="34" charset="0"/>
              </a:rPr>
            </a:br>
            <a:br>
              <a:rPr lang="en-GB">
                <a:latin typeface="Fira Sans" panose="020B0503050000020004" pitchFamily="34" charset="0"/>
              </a:rPr>
            </a:br>
            <a:endParaRPr lang="en-GB">
              <a:latin typeface="Fira Sans" panose="020B0503050000020004" pitchFamily="34" charset="0"/>
            </a:endParaRPr>
          </a:p>
        </p:txBody>
      </p:sp>
    </p:spTree>
    <p:extLst>
      <p:ext uri="{BB962C8B-B14F-4D97-AF65-F5344CB8AC3E}">
        <p14:creationId xmlns:p14="http://schemas.microsoft.com/office/powerpoint/2010/main" val="28357892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grpSp>
        <p:nvGrpSpPr>
          <p:cNvPr id="1765" name="Google Shape;1765;p37"/>
          <p:cNvGrpSpPr/>
          <p:nvPr/>
        </p:nvGrpSpPr>
        <p:grpSpPr>
          <a:xfrm flipH="1">
            <a:off x="2194325" y="3062475"/>
            <a:ext cx="6587900" cy="2081025"/>
            <a:chOff x="143902" y="3062600"/>
            <a:chExt cx="6587900" cy="2081025"/>
          </a:xfrm>
        </p:grpSpPr>
        <p:sp>
          <p:nvSpPr>
            <p:cNvPr id="1766" name="Google Shape;1766;p3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37"/>
            <p:cNvGrpSpPr/>
            <p:nvPr/>
          </p:nvGrpSpPr>
          <p:grpSpPr>
            <a:xfrm>
              <a:off x="143902" y="3062600"/>
              <a:ext cx="6587900" cy="2021465"/>
              <a:chOff x="143902" y="3062600"/>
              <a:chExt cx="6587900" cy="2021465"/>
            </a:xfrm>
          </p:grpSpPr>
          <p:sp>
            <p:nvSpPr>
              <p:cNvPr id="1768" name="Google Shape;1768;p37"/>
              <p:cNvSpPr/>
              <p:nvPr/>
            </p:nvSpPr>
            <p:spPr>
              <a:xfrm>
                <a:off x="488377" y="3062600"/>
                <a:ext cx="6243425" cy="1708250"/>
              </a:xfrm>
              <a:custGeom>
                <a:avLst/>
                <a:gdLst/>
                <a:ahLst/>
                <a:cxnLst/>
                <a:rect l="l" t="t" r="r" b="b"/>
                <a:pathLst>
                  <a:path w="249737" h="68330" extrusionOk="0">
                    <a:moveTo>
                      <a:pt x="0" y="57716"/>
                    </a:moveTo>
                    <a:lnTo>
                      <a:pt x="58983" y="0"/>
                    </a:lnTo>
                    <a:lnTo>
                      <a:pt x="249737" y="156"/>
                    </a:lnTo>
                    <a:lnTo>
                      <a:pt x="3746" y="68330"/>
                    </a:lnTo>
                    <a:close/>
                  </a:path>
                </a:pathLst>
              </a:custGeom>
              <a:solidFill>
                <a:srgbClr val="9E855C">
                  <a:alpha val="14880"/>
                </a:srgbClr>
              </a:solidFill>
              <a:ln>
                <a:noFill/>
              </a:ln>
            </p:spPr>
            <p:txBody>
              <a:bodyPr/>
              <a:lstStyle/>
              <a:p>
                <a:endParaRPr lang="pt-PT"/>
              </a:p>
            </p:txBody>
          </p:sp>
          <p:grpSp>
            <p:nvGrpSpPr>
              <p:cNvPr id="1769" name="Google Shape;1769;p37"/>
              <p:cNvGrpSpPr/>
              <p:nvPr/>
            </p:nvGrpSpPr>
            <p:grpSpPr>
              <a:xfrm rot="-3088787">
                <a:off x="247795" y="4300754"/>
                <a:ext cx="725754" cy="615483"/>
                <a:chOff x="5417612" y="4008755"/>
                <a:chExt cx="725743" cy="615474"/>
              </a:xfrm>
            </p:grpSpPr>
            <p:sp>
              <p:nvSpPr>
                <p:cNvPr id="1770" name="Google Shape;1770;p3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74" name="Google Shape;1774;p37"/>
          <p:cNvSpPr txBox="1">
            <a:spLocks noGrp="1"/>
          </p:cNvSpPr>
          <p:nvPr>
            <p:ph type="title"/>
          </p:nvPr>
        </p:nvSpPr>
        <p:spPr>
          <a:xfrm>
            <a:off x="2093823" y="1886490"/>
            <a:ext cx="5053747" cy="7480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lt1"/>
                </a:solidFill>
              </a:rPr>
              <a:t>DEMO</a:t>
            </a:r>
            <a:endParaRPr>
              <a:solidFill>
                <a:schemeClr val="lt1"/>
              </a:solidFill>
            </a:endParaRPr>
          </a:p>
        </p:txBody>
      </p:sp>
      <p:sp>
        <p:nvSpPr>
          <p:cNvPr id="1775" name="Google Shape;1775;p37"/>
          <p:cNvSpPr txBox="1">
            <a:spLocks noGrp="1"/>
          </p:cNvSpPr>
          <p:nvPr>
            <p:ph type="subTitle" idx="1"/>
          </p:nvPr>
        </p:nvSpPr>
        <p:spPr>
          <a:xfrm>
            <a:off x="2213700" y="2622500"/>
            <a:ext cx="4716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Sit back and enjoy this one</a:t>
            </a:r>
            <a:endParaRPr/>
          </a:p>
        </p:txBody>
      </p:sp>
      <p:grpSp>
        <p:nvGrpSpPr>
          <p:cNvPr id="1776" name="Google Shape;1776;p37"/>
          <p:cNvGrpSpPr/>
          <p:nvPr/>
        </p:nvGrpSpPr>
        <p:grpSpPr>
          <a:xfrm rot="-570592">
            <a:off x="190099" y="3325835"/>
            <a:ext cx="2020090" cy="1607952"/>
            <a:chOff x="6170914" y="3120997"/>
            <a:chExt cx="1788606" cy="1423695"/>
          </a:xfrm>
        </p:grpSpPr>
        <p:sp>
          <p:nvSpPr>
            <p:cNvPr id="1777" name="Google Shape;1777;p37"/>
            <p:cNvSpPr/>
            <p:nvPr/>
          </p:nvSpPr>
          <p:spPr>
            <a:xfrm>
              <a:off x="6170914" y="3120997"/>
              <a:ext cx="1788606" cy="1423695"/>
            </a:xfrm>
            <a:custGeom>
              <a:avLst/>
              <a:gdLst/>
              <a:ahLst/>
              <a:cxnLst/>
              <a:rect l="l" t="t" r="r" b="b"/>
              <a:pathLst>
                <a:path w="58715" h="46736" extrusionOk="0">
                  <a:moveTo>
                    <a:pt x="33016" y="1"/>
                  </a:moveTo>
                  <a:cubicBezTo>
                    <a:pt x="32593" y="1"/>
                    <a:pt x="32180" y="187"/>
                    <a:pt x="31895" y="512"/>
                  </a:cubicBezTo>
                  <a:lnTo>
                    <a:pt x="25748" y="7593"/>
                  </a:lnTo>
                  <a:cubicBezTo>
                    <a:pt x="23545" y="8665"/>
                    <a:pt x="21814" y="10524"/>
                    <a:pt x="20909" y="12815"/>
                  </a:cubicBezTo>
                  <a:cubicBezTo>
                    <a:pt x="19309" y="8819"/>
                    <a:pt x="15533" y="6572"/>
                    <a:pt x="11669" y="6572"/>
                  </a:cubicBezTo>
                  <a:cubicBezTo>
                    <a:pt x="9380" y="6572"/>
                    <a:pt x="7061" y="7360"/>
                    <a:pt x="5144" y="9039"/>
                  </a:cubicBezTo>
                  <a:cubicBezTo>
                    <a:pt x="1" y="13553"/>
                    <a:pt x="856" y="21794"/>
                    <a:pt x="6826" y="25158"/>
                  </a:cubicBezTo>
                  <a:cubicBezTo>
                    <a:pt x="6718" y="25728"/>
                    <a:pt x="6659" y="26318"/>
                    <a:pt x="6629" y="26899"/>
                  </a:cubicBezTo>
                  <a:lnTo>
                    <a:pt x="5272" y="26899"/>
                  </a:lnTo>
                  <a:cubicBezTo>
                    <a:pt x="4731" y="26899"/>
                    <a:pt x="4239" y="27194"/>
                    <a:pt x="3974" y="27666"/>
                  </a:cubicBezTo>
                  <a:lnTo>
                    <a:pt x="3335" y="27666"/>
                  </a:lnTo>
                  <a:cubicBezTo>
                    <a:pt x="2518" y="27666"/>
                    <a:pt x="1859" y="28325"/>
                    <a:pt x="1859" y="29141"/>
                  </a:cubicBezTo>
                  <a:lnTo>
                    <a:pt x="1859" y="31078"/>
                  </a:lnTo>
                  <a:cubicBezTo>
                    <a:pt x="1859" y="31895"/>
                    <a:pt x="2518" y="32563"/>
                    <a:pt x="3335" y="32563"/>
                  </a:cubicBezTo>
                  <a:lnTo>
                    <a:pt x="3954" y="32563"/>
                  </a:lnTo>
                  <a:cubicBezTo>
                    <a:pt x="4200" y="33075"/>
                    <a:pt x="4711" y="33399"/>
                    <a:pt x="5272" y="33399"/>
                  </a:cubicBezTo>
                  <a:lnTo>
                    <a:pt x="6905" y="33399"/>
                  </a:lnTo>
                  <a:lnTo>
                    <a:pt x="6905" y="39054"/>
                  </a:lnTo>
                  <a:cubicBezTo>
                    <a:pt x="6905" y="40018"/>
                    <a:pt x="7691" y="40805"/>
                    <a:pt x="8665" y="40805"/>
                  </a:cubicBezTo>
                  <a:lnTo>
                    <a:pt x="13346" y="40805"/>
                  </a:lnTo>
                  <a:cubicBezTo>
                    <a:pt x="14251" y="41464"/>
                    <a:pt x="15225" y="42034"/>
                    <a:pt x="16238" y="42526"/>
                  </a:cubicBezTo>
                  <a:cubicBezTo>
                    <a:pt x="18765" y="43765"/>
                    <a:pt x="21785" y="44572"/>
                    <a:pt x="25001" y="44886"/>
                  </a:cubicBezTo>
                  <a:cubicBezTo>
                    <a:pt x="25925" y="46057"/>
                    <a:pt x="27322" y="46735"/>
                    <a:pt x="28807" y="46735"/>
                  </a:cubicBezTo>
                  <a:cubicBezTo>
                    <a:pt x="30370" y="46725"/>
                    <a:pt x="31836" y="45968"/>
                    <a:pt x="32760" y="44700"/>
                  </a:cubicBezTo>
                  <a:cubicBezTo>
                    <a:pt x="33478" y="44601"/>
                    <a:pt x="34167" y="44473"/>
                    <a:pt x="34816" y="44336"/>
                  </a:cubicBezTo>
                  <a:cubicBezTo>
                    <a:pt x="40628" y="43077"/>
                    <a:pt x="45624" y="40471"/>
                    <a:pt x="49293" y="36783"/>
                  </a:cubicBezTo>
                  <a:cubicBezTo>
                    <a:pt x="49342" y="36743"/>
                    <a:pt x="49381" y="36694"/>
                    <a:pt x="49420" y="36665"/>
                  </a:cubicBezTo>
                  <a:cubicBezTo>
                    <a:pt x="49951" y="36114"/>
                    <a:pt x="50463" y="35543"/>
                    <a:pt x="50935" y="34963"/>
                  </a:cubicBezTo>
                  <a:cubicBezTo>
                    <a:pt x="52489" y="33055"/>
                    <a:pt x="53748" y="30931"/>
                    <a:pt x="54662" y="28649"/>
                  </a:cubicBezTo>
                  <a:cubicBezTo>
                    <a:pt x="54829" y="28246"/>
                    <a:pt x="54987" y="27813"/>
                    <a:pt x="55125" y="27381"/>
                  </a:cubicBezTo>
                  <a:cubicBezTo>
                    <a:pt x="55223" y="27085"/>
                    <a:pt x="55311" y="26810"/>
                    <a:pt x="55390" y="26564"/>
                  </a:cubicBezTo>
                  <a:cubicBezTo>
                    <a:pt x="55675" y="25581"/>
                    <a:pt x="55911" y="24578"/>
                    <a:pt x="56069" y="23555"/>
                  </a:cubicBezTo>
                  <a:cubicBezTo>
                    <a:pt x="56315" y="22011"/>
                    <a:pt x="56393" y="20437"/>
                    <a:pt x="56324" y="18873"/>
                  </a:cubicBezTo>
                  <a:cubicBezTo>
                    <a:pt x="58714" y="16326"/>
                    <a:pt x="57731" y="12176"/>
                    <a:pt x="54456" y="10976"/>
                  </a:cubicBezTo>
                  <a:cubicBezTo>
                    <a:pt x="53777" y="9442"/>
                    <a:pt x="52931" y="7986"/>
                    <a:pt x="51928" y="6649"/>
                  </a:cubicBezTo>
                  <a:cubicBezTo>
                    <a:pt x="50473" y="4702"/>
                    <a:pt x="48830" y="3207"/>
                    <a:pt x="47070" y="2223"/>
                  </a:cubicBezTo>
                  <a:cubicBezTo>
                    <a:pt x="45064" y="1112"/>
                    <a:pt x="42634" y="522"/>
                    <a:pt x="40058" y="522"/>
                  </a:cubicBezTo>
                  <a:cubicBezTo>
                    <a:pt x="39104" y="522"/>
                    <a:pt x="38150" y="601"/>
                    <a:pt x="37206" y="748"/>
                  </a:cubicBezTo>
                  <a:cubicBezTo>
                    <a:pt x="36930" y="797"/>
                    <a:pt x="36635" y="846"/>
                    <a:pt x="36340" y="905"/>
                  </a:cubicBezTo>
                  <a:cubicBezTo>
                    <a:pt x="34491" y="217"/>
                    <a:pt x="33301" y="20"/>
                    <a:pt x="33252" y="20"/>
                  </a:cubicBezTo>
                  <a:cubicBezTo>
                    <a:pt x="33173" y="10"/>
                    <a:pt x="33095" y="1"/>
                    <a:pt x="33016" y="1"/>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6404897" y="3180825"/>
              <a:ext cx="1459337" cy="1266143"/>
            </a:xfrm>
            <a:custGeom>
              <a:avLst/>
              <a:gdLst/>
              <a:ahLst/>
              <a:cxnLst/>
              <a:rect l="l" t="t" r="r" b="b"/>
              <a:pathLst>
                <a:path w="47906" h="41564" extrusionOk="0">
                  <a:moveTo>
                    <a:pt x="32498" y="1"/>
                  </a:moveTo>
                  <a:cubicBezTo>
                    <a:pt x="31621" y="1"/>
                    <a:pt x="30742" y="73"/>
                    <a:pt x="29879" y="210"/>
                  </a:cubicBezTo>
                  <a:cubicBezTo>
                    <a:pt x="29475" y="279"/>
                    <a:pt x="29062" y="367"/>
                    <a:pt x="28659" y="456"/>
                  </a:cubicBezTo>
                  <a:cubicBezTo>
                    <a:pt x="28226" y="564"/>
                    <a:pt x="27784" y="682"/>
                    <a:pt x="27390" y="820"/>
                  </a:cubicBezTo>
                  <a:cubicBezTo>
                    <a:pt x="26987" y="948"/>
                    <a:pt x="26594" y="1105"/>
                    <a:pt x="26210" y="1272"/>
                  </a:cubicBezTo>
                  <a:cubicBezTo>
                    <a:pt x="26004" y="1361"/>
                    <a:pt x="25797" y="1459"/>
                    <a:pt x="25600" y="1567"/>
                  </a:cubicBezTo>
                  <a:cubicBezTo>
                    <a:pt x="25158" y="1784"/>
                    <a:pt x="24735" y="2039"/>
                    <a:pt x="24332" y="2325"/>
                  </a:cubicBezTo>
                  <a:cubicBezTo>
                    <a:pt x="24174" y="2433"/>
                    <a:pt x="24017" y="2551"/>
                    <a:pt x="23860" y="2679"/>
                  </a:cubicBezTo>
                  <a:cubicBezTo>
                    <a:pt x="22168" y="4006"/>
                    <a:pt x="20988" y="5845"/>
                    <a:pt x="19837" y="7684"/>
                  </a:cubicBezTo>
                  <a:cubicBezTo>
                    <a:pt x="19670" y="7960"/>
                    <a:pt x="19503" y="8225"/>
                    <a:pt x="19326" y="8501"/>
                  </a:cubicBezTo>
                  <a:cubicBezTo>
                    <a:pt x="19159" y="8776"/>
                    <a:pt x="18991" y="9042"/>
                    <a:pt x="18814" y="9317"/>
                  </a:cubicBezTo>
                  <a:cubicBezTo>
                    <a:pt x="18667" y="9543"/>
                    <a:pt x="18519" y="9769"/>
                    <a:pt x="18372" y="9996"/>
                  </a:cubicBezTo>
                  <a:cubicBezTo>
                    <a:pt x="18165" y="10291"/>
                    <a:pt x="17949" y="10586"/>
                    <a:pt x="17742" y="10881"/>
                  </a:cubicBezTo>
                  <a:cubicBezTo>
                    <a:pt x="16798" y="12130"/>
                    <a:pt x="15736" y="13231"/>
                    <a:pt x="14349" y="14008"/>
                  </a:cubicBezTo>
                  <a:cubicBezTo>
                    <a:pt x="11851" y="15395"/>
                    <a:pt x="8803" y="15385"/>
                    <a:pt x="6196" y="16546"/>
                  </a:cubicBezTo>
                  <a:cubicBezTo>
                    <a:pt x="4003" y="17529"/>
                    <a:pt x="2253" y="19289"/>
                    <a:pt x="1289" y="21492"/>
                  </a:cubicBezTo>
                  <a:cubicBezTo>
                    <a:pt x="0" y="24463"/>
                    <a:pt x="541" y="28249"/>
                    <a:pt x="1663" y="31180"/>
                  </a:cubicBezTo>
                  <a:cubicBezTo>
                    <a:pt x="3098" y="34917"/>
                    <a:pt x="5892" y="37533"/>
                    <a:pt x="9314" y="39195"/>
                  </a:cubicBezTo>
                  <a:cubicBezTo>
                    <a:pt x="12687" y="40834"/>
                    <a:pt x="16666" y="41563"/>
                    <a:pt x="20556" y="41563"/>
                  </a:cubicBezTo>
                  <a:cubicBezTo>
                    <a:pt x="22757" y="41563"/>
                    <a:pt x="24929" y="41330"/>
                    <a:pt x="26948" y="40896"/>
                  </a:cubicBezTo>
                  <a:cubicBezTo>
                    <a:pt x="32072" y="39775"/>
                    <a:pt x="36930" y="37513"/>
                    <a:pt x="40667" y="33766"/>
                  </a:cubicBezTo>
                  <a:cubicBezTo>
                    <a:pt x="40707" y="33717"/>
                    <a:pt x="40756" y="33678"/>
                    <a:pt x="40795" y="33629"/>
                  </a:cubicBezTo>
                  <a:cubicBezTo>
                    <a:pt x="41307" y="33107"/>
                    <a:pt x="40185" y="31435"/>
                    <a:pt x="40628" y="30885"/>
                  </a:cubicBezTo>
                  <a:cubicBezTo>
                    <a:pt x="41228" y="30157"/>
                    <a:pt x="41513" y="29242"/>
                    <a:pt x="41690" y="28328"/>
                  </a:cubicBezTo>
                  <a:cubicBezTo>
                    <a:pt x="41857" y="27511"/>
                    <a:pt x="41946" y="26675"/>
                    <a:pt x="42152" y="25859"/>
                  </a:cubicBezTo>
                  <a:cubicBezTo>
                    <a:pt x="42211" y="25564"/>
                    <a:pt x="42339" y="25279"/>
                    <a:pt x="42526" y="25043"/>
                  </a:cubicBezTo>
                  <a:cubicBezTo>
                    <a:pt x="42723" y="24826"/>
                    <a:pt x="43018" y="24699"/>
                    <a:pt x="43264" y="24531"/>
                  </a:cubicBezTo>
                  <a:cubicBezTo>
                    <a:pt x="43637" y="24286"/>
                    <a:pt x="43942" y="23931"/>
                    <a:pt x="44139" y="23518"/>
                  </a:cubicBezTo>
                  <a:cubicBezTo>
                    <a:pt x="44257" y="23253"/>
                    <a:pt x="44336" y="22968"/>
                    <a:pt x="44473" y="22722"/>
                  </a:cubicBezTo>
                  <a:cubicBezTo>
                    <a:pt x="44788" y="22161"/>
                    <a:pt x="45378" y="22112"/>
                    <a:pt x="45949" y="22014"/>
                  </a:cubicBezTo>
                  <a:cubicBezTo>
                    <a:pt x="46372" y="21945"/>
                    <a:pt x="46962" y="21837"/>
                    <a:pt x="47040" y="21325"/>
                  </a:cubicBezTo>
                  <a:cubicBezTo>
                    <a:pt x="47906" y="15887"/>
                    <a:pt x="46686" y="10222"/>
                    <a:pt x="43185" y="5541"/>
                  </a:cubicBezTo>
                  <a:cubicBezTo>
                    <a:pt x="41995" y="3937"/>
                    <a:pt x="40549" y="2502"/>
                    <a:pt x="38799" y="1518"/>
                  </a:cubicBezTo>
                  <a:cubicBezTo>
                    <a:pt x="36905" y="462"/>
                    <a:pt x="34708" y="1"/>
                    <a:pt x="32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6695814" y="3784957"/>
              <a:ext cx="235810" cy="206475"/>
            </a:xfrm>
            <a:custGeom>
              <a:avLst/>
              <a:gdLst/>
              <a:ahLst/>
              <a:cxnLst/>
              <a:rect l="l" t="t" r="r" b="b"/>
              <a:pathLst>
                <a:path w="7741" h="6778" extrusionOk="0">
                  <a:moveTo>
                    <a:pt x="3867" y="0"/>
                  </a:moveTo>
                  <a:cubicBezTo>
                    <a:pt x="3328" y="0"/>
                    <a:pt x="2781" y="129"/>
                    <a:pt x="2272" y="402"/>
                  </a:cubicBezTo>
                  <a:cubicBezTo>
                    <a:pt x="620" y="1287"/>
                    <a:pt x="0" y="3342"/>
                    <a:pt x="885" y="4985"/>
                  </a:cubicBezTo>
                  <a:cubicBezTo>
                    <a:pt x="1498" y="6129"/>
                    <a:pt x="2668" y="6778"/>
                    <a:pt x="3878" y="6778"/>
                  </a:cubicBezTo>
                  <a:cubicBezTo>
                    <a:pt x="4415" y="6778"/>
                    <a:pt x="4960" y="6650"/>
                    <a:pt x="5468" y="6381"/>
                  </a:cubicBezTo>
                  <a:cubicBezTo>
                    <a:pt x="7120" y="5496"/>
                    <a:pt x="7740" y="3441"/>
                    <a:pt x="6855" y="1788"/>
                  </a:cubicBezTo>
                  <a:cubicBezTo>
                    <a:pt x="6249" y="652"/>
                    <a:pt x="5078" y="0"/>
                    <a:pt x="3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7673661" y="3490476"/>
              <a:ext cx="216649" cy="206292"/>
            </a:xfrm>
            <a:custGeom>
              <a:avLst/>
              <a:gdLst/>
              <a:ahLst/>
              <a:cxnLst/>
              <a:rect l="l" t="t" r="r" b="b"/>
              <a:pathLst>
                <a:path w="7112" h="6772" extrusionOk="0">
                  <a:moveTo>
                    <a:pt x="3569" y="0"/>
                  </a:moveTo>
                  <a:cubicBezTo>
                    <a:pt x="3456" y="0"/>
                    <a:pt x="3342" y="6"/>
                    <a:pt x="3227" y="18"/>
                  </a:cubicBezTo>
                  <a:cubicBezTo>
                    <a:pt x="1358" y="195"/>
                    <a:pt x="1" y="1857"/>
                    <a:pt x="188" y="3715"/>
                  </a:cubicBezTo>
                  <a:cubicBezTo>
                    <a:pt x="354" y="5469"/>
                    <a:pt x="1827" y="6772"/>
                    <a:pt x="3544" y="6772"/>
                  </a:cubicBezTo>
                  <a:cubicBezTo>
                    <a:pt x="3657" y="6772"/>
                    <a:pt x="3771" y="6766"/>
                    <a:pt x="3886" y="6754"/>
                  </a:cubicBezTo>
                  <a:cubicBezTo>
                    <a:pt x="5754" y="6577"/>
                    <a:pt x="7111" y="4915"/>
                    <a:pt x="6925" y="3056"/>
                  </a:cubicBezTo>
                  <a:cubicBezTo>
                    <a:pt x="6758" y="1303"/>
                    <a:pt x="5285" y="0"/>
                    <a:pt x="3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6934884" y="4291943"/>
              <a:ext cx="234318" cy="206444"/>
            </a:xfrm>
            <a:custGeom>
              <a:avLst/>
              <a:gdLst/>
              <a:ahLst/>
              <a:cxnLst/>
              <a:rect l="l" t="t" r="r" b="b"/>
              <a:pathLst>
                <a:path w="7692" h="6777" extrusionOk="0">
                  <a:moveTo>
                    <a:pt x="3850" y="1"/>
                  </a:moveTo>
                  <a:cubicBezTo>
                    <a:pt x="3415" y="1"/>
                    <a:pt x="2974" y="85"/>
                    <a:pt x="2547" y="261"/>
                  </a:cubicBezTo>
                  <a:cubicBezTo>
                    <a:pt x="826" y="969"/>
                    <a:pt x="0" y="2956"/>
                    <a:pt x="718" y="4687"/>
                  </a:cubicBezTo>
                  <a:cubicBezTo>
                    <a:pt x="1259" y="5992"/>
                    <a:pt x="2516" y="6777"/>
                    <a:pt x="3843" y="6777"/>
                  </a:cubicBezTo>
                  <a:cubicBezTo>
                    <a:pt x="4277" y="6777"/>
                    <a:pt x="4718" y="6693"/>
                    <a:pt x="5144" y="6516"/>
                  </a:cubicBezTo>
                  <a:cubicBezTo>
                    <a:pt x="6875" y="5798"/>
                    <a:pt x="7691" y="3821"/>
                    <a:pt x="6983" y="2091"/>
                  </a:cubicBezTo>
                  <a:cubicBezTo>
                    <a:pt x="6442" y="786"/>
                    <a:pt x="5180" y="1"/>
                    <a:pt x="3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6902228" y="3165046"/>
              <a:ext cx="935656" cy="1085135"/>
            </a:xfrm>
            <a:custGeom>
              <a:avLst/>
              <a:gdLst/>
              <a:ahLst/>
              <a:cxnLst/>
              <a:rect l="l" t="t" r="r" b="b"/>
              <a:pathLst>
                <a:path w="30715" h="35622" extrusionOk="0">
                  <a:moveTo>
                    <a:pt x="9137" y="0"/>
                  </a:moveTo>
                  <a:lnTo>
                    <a:pt x="7809" y="1535"/>
                  </a:lnTo>
                  <a:lnTo>
                    <a:pt x="8006" y="2833"/>
                  </a:lnTo>
                  <a:lnTo>
                    <a:pt x="8734" y="7632"/>
                  </a:lnTo>
                  <a:lnTo>
                    <a:pt x="3501" y="8202"/>
                  </a:lnTo>
                  <a:lnTo>
                    <a:pt x="1839" y="8389"/>
                  </a:lnTo>
                  <a:lnTo>
                    <a:pt x="0" y="10504"/>
                  </a:lnTo>
                  <a:cubicBezTo>
                    <a:pt x="0" y="10504"/>
                    <a:pt x="541" y="10819"/>
                    <a:pt x="1407" y="11399"/>
                  </a:cubicBezTo>
                  <a:cubicBezTo>
                    <a:pt x="4396" y="13395"/>
                    <a:pt x="11379" y="18470"/>
                    <a:pt x="14261" y="24174"/>
                  </a:cubicBezTo>
                  <a:cubicBezTo>
                    <a:pt x="17988" y="31540"/>
                    <a:pt x="15638" y="35622"/>
                    <a:pt x="15638" y="35622"/>
                  </a:cubicBezTo>
                  <a:lnTo>
                    <a:pt x="24469" y="34147"/>
                  </a:lnTo>
                  <a:cubicBezTo>
                    <a:pt x="24971" y="33625"/>
                    <a:pt x="25453" y="33094"/>
                    <a:pt x="25895" y="32543"/>
                  </a:cubicBezTo>
                  <a:cubicBezTo>
                    <a:pt x="26751" y="31511"/>
                    <a:pt x="24686" y="28718"/>
                    <a:pt x="25325" y="27577"/>
                  </a:cubicBezTo>
                  <a:cubicBezTo>
                    <a:pt x="25807" y="26721"/>
                    <a:pt x="29033" y="27518"/>
                    <a:pt x="29396" y="26613"/>
                  </a:cubicBezTo>
                  <a:cubicBezTo>
                    <a:pt x="29554" y="26220"/>
                    <a:pt x="29701" y="25826"/>
                    <a:pt x="29829" y="25423"/>
                  </a:cubicBezTo>
                  <a:cubicBezTo>
                    <a:pt x="29928" y="25177"/>
                    <a:pt x="30006" y="24922"/>
                    <a:pt x="30075" y="24666"/>
                  </a:cubicBezTo>
                  <a:cubicBezTo>
                    <a:pt x="30350" y="23741"/>
                    <a:pt x="30567" y="22797"/>
                    <a:pt x="30714" y="21843"/>
                  </a:cubicBezTo>
                  <a:cubicBezTo>
                    <a:pt x="29878" y="19050"/>
                    <a:pt x="28659" y="16385"/>
                    <a:pt x="27115" y="13916"/>
                  </a:cubicBezTo>
                  <a:cubicBezTo>
                    <a:pt x="22119" y="5901"/>
                    <a:pt x="15992" y="2420"/>
                    <a:pt x="12333" y="974"/>
                  </a:cubicBezTo>
                  <a:cubicBezTo>
                    <a:pt x="10376" y="197"/>
                    <a:pt x="9137" y="0"/>
                    <a:pt x="9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6958553" y="3211775"/>
              <a:ext cx="839181" cy="976384"/>
            </a:xfrm>
            <a:custGeom>
              <a:avLst/>
              <a:gdLst/>
              <a:ahLst/>
              <a:cxnLst/>
              <a:rect l="l" t="t" r="r" b="b"/>
              <a:pathLst>
                <a:path w="27548" h="32052" extrusionOk="0">
                  <a:moveTo>
                    <a:pt x="5960" y="1"/>
                  </a:moveTo>
                  <a:lnTo>
                    <a:pt x="0" y="6855"/>
                  </a:lnTo>
                  <a:cubicBezTo>
                    <a:pt x="325" y="7032"/>
                    <a:pt x="718" y="7239"/>
                    <a:pt x="1151" y="7485"/>
                  </a:cubicBezTo>
                  <a:cubicBezTo>
                    <a:pt x="3954" y="9108"/>
                    <a:pt x="6530" y="11104"/>
                    <a:pt x="8792" y="13415"/>
                  </a:cubicBezTo>
                  <a:cubicBezTo>
                    <a:pt x="10081" y="14733"/>
                    <a:pt x="11271" y="16159"/>
                    <a:pt x="12333" y="17674"/>
                  </a:cubicBezTo>
                  <a:cubicBezTo>
                    <a:pt x="13346" y="19109"/>
                    <a:pt x="14231" y="20624"/>
                    <a:pt x="14988" y="22207"/>
                  </a:cubicBezTo>
                  <a:cubicBezTo>
                    <a:pt x="17732" y="28079"/>
                    <a:pt x="16985" y="32052"/>
                    <a:pt x="16985" y="32052"/>
                  </a:cubicBezTo>
                  <a:lnTo>
                    <a:pt x="24056" y="31009"/>
                  </a:lnTo>
                  <a:cubicBezTo>
                    <a:pt x="25512" y="29220"/>
                    <a:pt x="26692" y="27223"/>
                    <a:pt x="27547" y="25079"/>
                  </a:cubicBezTo>
                  <a:cubicBezTo>
                    <a:pt x="27164" y="22630"/>
                    <a:pt x="26505" y="20221"/>
                    <a:pt x="25571" y="17919"/>
                  </a:cubicBezTo>
                  <a:cubicBezTo>
                    <a:pt x="24931" y="16336"/>
                    <a:pt x="24194" y="14802"/>
                    <a:pt x="23358" y="13307"/>
                  </a:cubicBezTo>
                  <a:cubicBezTo>
                    <a:pt x="21765" y="10455"/>
                    <a:pt x="19562" y="8114"/>
                    <a:pt x="17241" y="6226"/>
                  </a:cubicBezTo>
                  <a:cubicBezTo>
                    <a:pt x="13690" y="3344"/>
                    <a:pt x="9855" y="1525"/>
                    <a:pt x="7416" y="551"/>
                  </a:cubicBezTo>
                  <a:cubicBezTo>
                    <a:pt x="6845" y="315"/>
                    <a:pt x="6353" y="138"/>
                    <a:pt x="5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7347103" y="3747732"/>
              <a:ext cx="411670" cy="179485"/>
            </a:xfrm>
            <a:custGeom>
              <a:avLst/>
              <a:gdLst/>
              <a:ahLst/>
              <a:cxnLst/>
              <a:rect l="l" t="t" r="r" b="b"/>
              <a:pathLst>
                <a:path w="13514" h="5892" extrusionOk="0">
                  <a:moveTo>
                    <a:pt x="13435" y="1"/>
                  </a:moveTo>
                  <a:cubicBezTo>
                    <a:pt x="8764" y="1388"/>
                    <a:pt x="4250" y="3276"/>
                    <a:pt x="1" y="5656"/>
                  </a:cubicBezTo>
                  <a:lnTo>
                    <a:pt x="129" y="5892"/>
                  </a:lnTo>
                  <a:cubicBezTo>
                    <a:pt x="4368" y="3522"/>
                    <a:pt x="8852" y="1633"/>
                    <a:pt x="13514" y="266"/>
                  </a:cubicBezTo>
                  <a:lnTo>
                    <a:pt x="13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7186840" y="3370545"/>
              <a:ext cx="339169" cy="291252"/>
            </a:xfrm>
            <a:custGeom>
              <a:avLst/>
              <a:gdLst/>
              <a:ahLst/>
              <a:cxnLst/>
              <a:rect l="l" t="t" r="r" b="b"/>
              <a:pathLst>
                <a:path w="11134" h="9561" extrusionOk="0">
                  <a:moveTo>
                    <a:pt x="10976" y="1"/>
                  </a:moveTo>
                  <a:cubicBezTo>
                    <a:pt x="6963" y="2686"/>
                    <a:pt x="3275" y="5833"/>
                    <a:pt x="0" y="9373"/>
                  </a:cubicBezTo>
                  <a:lnTo>
                    <a:pt x="197" y="9560"/>
                  </a:lnTo>
                  <a:cubicBezTo>
                    <a:pt x="3462" y="6030"/>
                    <a:pt x="7131" y="2902"/>
                    <a:pt x="11133" y="227"/>
                  </a:cubicBezTo>
                  <a:lnTo>
                    <a:pt x="1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7412415" y="4091409"/>
              <a:ext cx="45998" cy="39449"/>
            </a:xfrm>
            <a:custGeom>
              <a:avLst/>
              <a:gdLst/>
              <a:ahLst/>
              <a:cxnLst/>
              <a:rect l="l" t="t" r="r" b="b"/>
              <a:pathLst>
                <a:path w="1510" h="1295" extrusionOk="0">
                  <a:moveTo>
                    <a:pt x="737" y="0"/>
                  </a:moveTo>
                  <a:cubicBezTo>
                    <a:pt x="651" y="0"/>
                    <a:pt x="562" y="18"/>
                    <a:pt x="473" y="58"/>
                  </a:cubicBezTo>
                  <a:cubicBezTo>
                    <a:pt x="139" y="206"/>
                    <a:pt x="1" y="580"/>
                    <a:pt x="139" y="914"/>
                  </a:cubicBezTo>
                  <a:cubicBezTo>
                    <a:pt x="254" y="1169"/>
                    <a:pt x="493" y="1294"/>
                    <a:pt x="732" y="1294"/>
                  </a:cubicBezTo>
                  <a:cubicBezTo>
                    <a:pt x="983" y="1294"/>
                    <a:pt x="1233" y="1156"/>
                    <a:pt x="1338" y="884"/>
                  </a:cubicBezTo>
                  <a:cubicBezTo>
                    <a:pt x="1510" y="435"/>
                    <a:pt x="1160"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7396544" y="4003921"/>
              <a:ext cx="45998" cy="39358"/>
            </a:xfrm>
            <a:custGeom>
              <a:avLst/>
              <a:gdLst/>
              <a:ahLst/>
              <a:cxnLst/>
              <a:rect l="l" t="t" r="r" b="b"/>
              <a:pathLst>
                <a:path w="1510" h="1292" extrusionOk="0">
                  <a:moveTo>
                    <a:pt x="741" y="0"/>
                  </a:moveTo>
                  <a:cubicBezTo>
                    <a:pt x="654" y="0"/>
                    <a:pt x="563" y="18"/>
                    <a:pt x="473" y="59"/>
                  </a:cubicBezTo>
                  <a:cubicBezTo>
                    <a:pt x="148" y="196"/>
                    <a:pt x="1" y="580"/>
                    <a:pt x="148" y="904"/>
                  </a:cubicBezTo>
                  <a:cubicBezTo>
                    <a:pt x="259" y="1164"/>
                    <a:pt x="496" y="1292"/>
                    <a:pt x="734" y="1292"/>
                  </a:cubicBezTo>
                  <a:cubicBezTo>
                    <a:pt x="983" y="1292"/>
                    <a:pt x="1233" y="1152"/>
                    <a:pt x="1338" y="875"/>
                  </a:cubicBezTo>
                  <a:cubicBezTo>
                    <a:pt x="1510" y="434"/>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7372874" y="3923317"/>
              <a:ext cx="46303" cy="39449"/>
            </a:xfrm>
            <a:custGeom>
              <a:avLst/>
              <a:gdLst/>
              <a:ahLst/>
              <a:cxnLst/>
              <a:rect l="l" t="t" r="r" b="b"/>
              <a:pathLst>
                <a:path w="1520" h="1295" extrusionOk="0">
                  <a:moveTo>
                    <a:pt x="747" y="1"/>
                  </a:moveTo>
                  <a:cubicBezTo>
                    <a:pt x="661" y="1"/>
                    <a:pt x="571" y="19"/>
                    <a:pt x="483" y="59"/>
                  </a:cubicBezTo>
                  <a:cubicBezTo>
                    <a:pt x="148" y="207"/>
                    <a:pt x="1" y="590"/>
                    <a:pt x="148" y="915"/>
                  </a:cubicBezTo>
                  <a:cubicBezTo>
                    <a:pt x="263" y="1169"/>
                    <a:pt x="503" y="1295"/>
                    <a:pt x="742" y="1295"/>
                  </a:cubicBezTo>
                  <a:cubicBezTo>
                    <a:pt x="993" y="1295"/>
                    <a:pt x="1242" y="1157"/>
                    <a:pt x="1348" y="885"/>
                  </a:cubicBezTo>
                  <a:cubicBezTo>
                    <a:pt x="1520" y="436"/>
                    <a:pt x="1169" y="1"/>
                    <a:pt x="747"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7342930" y="3852035"/>
              <a:ext cx="45998" cy="39449"/>
            </a:xfrm>
            <a:custGeom>
              <a:avLst/>
              <a:gdLst/>
              <a:ahLst/>
              <a:cxnLst/>
              <a:rect l="l" t="t" r="r" b="b"/>
              <a:pathLst>
                <a:path w="1510" h="1295" extrusionOk="0">
                  <a:moveTo>
                    <a:pt x="737" y="0"/>
                  </a:moveTo>
                  <a:cubicBezTo>
                    <a:pt x="650" y="0"/>
                    <a:pt x="561" y="18"/>
                    <a:pt x="472" y="58"/>
                  </a:cubicBezTo>
                  <a:cubicBezTo>
                    <a:pt x="148" y="206"/>
                    <a:pt x="0" y="589"/>
                    <a:pt x="148" y="914"/>
                  </a:cubicBezTo>
                  <a:cubicBezTo>
                    <a:pt x="258" y="1169"/>
                    <a:pt x="495" y="1294"/>
                    <a:pt x="733" y="1294"/>
                  </a:cubicBezTo>
                  <a:cubicBezTo>
                    <a:pt x="982" y="1294"/>
                    <a:pt x="1232" y="1156"/>
                    <a:pt x="1338" y="885"/>
                  </a:cubicBezTo>
                  <a:cubicBezTo>
                    <a:pt x="1509" y="436"/>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7304273" y="3786114"/>
              <a:ext cx="45998" cy="39449"/>
            </a:xfrm>
            <a:custGeom>
              <a:avLst/>
              <a:gdLst/>
              <a:ahLst/>
              <a:cxnLst/>
              <a:rect l="l" t="t" r="r" b="b"/>
              <a:pathLst>
                <a:path w="1510" h="1295" extrusionOk="0">
                  <a:moveTo>
                    <a:pt x="740" y="0"/>
                  </a:moveTo>
                  <a:cubicBezTo>
                    <a:pt x="653" y="0"/>
                    <a:pt x="563" y="19"/>
                    <a:pt x="473" y="59"/>
                  </a:cubicBezTo>
                  <a:cubicBezTo>
                    <a:pt x="148" y="206"/>
                    <a:pt x="1" y="580"/>
                    <a:pt x="148" y="914"/>
                  </a:cubicBezTo>
                  <a:cubicBezTo>
                    <a:pt x="263" y="1169"/>
                    <a:pt x="501" y="1294"/>
                    <a:pt x="737" y="1294"/>
                  </a:cubicBezTo>
                  <a:cubicBezTo>
                    <a:pt x="985" y="1294"/>
                    <a:pt x="1232" y="1157"/>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7255746" y="3721503"/>
              <a:ext cx="45998" cy="39571"/>
            </a:xfrm>
            <a:custGeom>
              <a:avLst/>
              <a:gdLst/>
              <a:ahLst/>
              <a:cxnLst/>
              <a:rect l="l" t="t" r="r" b="b"/>
              <a:pathLst>
                <a:path w="1510" h="1299" extrusionOk="0">
                  <a:moveTo>
                    <a:pt x="732" y="1"/>
                  </a:moveTo>
                  <a:cubicBezTo>
                    <a:pt x="647" y="1"/>
                    <a:pt x="559" y="18"/>
                    <a:pt x="472" y="55"/>
                  </a:cubicBezTo>
                  <a:cubicBezTo>
                    <a:pt x="138" y="203"/>
                    <a:pt x="0" y="587"/>
                    <a:pt x="138" y="911"/>
                  </a:cubicBezTo>
                  <a:cubicBezTo>
                    <a:pt x="253" y="1171"/>
                    <a:pt x="493" y="1299"/>
                    <a:pt x="732" y="1299"/>
                  </a:cubicBezTo>
                  <a:cubicBezTo>
                    <a:pt x="982" y="1299"/>
                    <a:pt x="1232" y="1158"/>
                    <a:pt x="1338" y="882"/>
                  </a:cubicBezTo>
                  <a:cubicBezTo>
                    <a:pt x="1510" y="431"/>
                    <a:pt x="1156" y="1"/>
                    <a:pt x="73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7204812" y="3662680"/>
              <a:ext cx="45998" cy="39388"/>
            </a:xfrm>
            <a:custGeom>
              <a:avLst/>
              <a:gdLst/>
              <a:ahLst/>
              <a:cxnLst/>
              <a:rect l="l" t="t" r="r" b="b"/>
              <a:pathLst>
                <a:path w="1510" h="1293" extrusionOk="0">
                  <a:moveTo>
                    <a:pt x="737" y="0"/>
                  </a:moveTo>
                  <a:cubicBezTo>
                    <a:pt x="651" y="0"/>
                    <a:pt x="561" y="19"/>
                    <a:pt x="472" y="59"/>
                  </a:cubicBezTo>
                  <a:cubicBezTo>
                    <a:pt x="148" y="197"/>
                    <a:pt x="0" y="580"/>
                    <a:pt x="148" y="905"/>
                  </a:cubicBezTo>
                  <a:cubicBezTo>
                    <a:pt x="258" y="1164"/>
                    <a:pt x="496" y="1292"/>
                    <a:pt x="734" y="1292"/>
                  </a:cubicBezTo>
                  <a:cubicBezTo>
                    <a:pt x="983" y="1292"/>
                    <a:pt x="1232" y="1152"/>
                    <a:pt x="1338" y="875"/>
                  </a:cubicBezTo>
                  <a:cubicBezTo>
                    <a:pt x="1509" y="434"/>
                    <a:pt x="1159"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7151473" y="3601573"/>
              <a:ext cx="45998" cy="39449"/>
            </a:xfrm>
            <a:custGeom>
              <a:avLst/>
              <a:gdLst/>
              <a:ahLst/>
              <a:cxnLst/>
              <a:rect l="l" t="t" r="r" b="b"/>
              <a:pathLst>
                <a:path w="1510" h="1295" extrusionOk="0">
                  <a:moveTo>
                    <a:pt x="741" y="0"/>
                  </a:moveTo>
                  <a:cubicBezTo>
                    <a:pt x="654" y="0"/>
                    <a:pt x="563" y="18"/>
                    <a:pt x="473" y="59"/>
                  </a:cubicBezTo>
                  <a:cubicBezTo>
                    <a:pt x="148" y="206"/>
                    <a:pt x="1" y="590"/>
                    <a:pt x="148" y="914"/>
                  </a:cubicBezTo>
                  <a:cubicBezTo>
                    <a:pt x="264" y="1169"/>
                    <a:pt x="501" y="1294"/>
                    <a:pt x="737" y="1294"/>
                  </a:cubicBezTo>
                  <a:cubicBezTo>
                    <a:pt x="985" y="1294"/>
                    <a:pt x="1233" y="1156"/>
                    <a:pt x="1338" y="885"/>
                  </a:cubicBezTo>
                  <a:cubicBezTo>
                    <a:pt x="1510" y="436"/>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7089755" y="3549147"/>
              <a:ext cx="45998" cy="39358"/>
            </a:xfrm>
            <a:custGeom>
              <a:avLst/>
              <a:gdLst/>
              <a:ahLst/>
              <a:cxnLst/>
              <a:rect l="l" t="t" r="r" b="b"/>
              <a:pathLst>
                <a:path w="1510" h="1292" extrusionOk="0">
                  <a:moveTo>
                    <a:pt x="738" y="0"/>
                  </a:moveTo>
                  <a:cubicBezTo>
                    <a:pt x="651" y="0"/>
                    <a:pt x="562" y="18"/>
                    <a:pt x="473" y="58"/>
                  </a:cubicBezTo>
                  <a:cubicBezTo>
                    <a:pt x="148" y="196"/>
                    <a:pt x="1" y="580"/>
                    <a:pt x="139" y="904"/>
                  </a:cubicBezTo>
                  <a:cubicBezTo>
                    <a:pt x="254" y="1164"/>
                    <a:pt x="494" y="1292"/>
                    <a:pt x="733" y="1292"/>
                  </a:cubicBezTo>
                  <a:cubicBezTo>
                    <a:pt x="983" y="1292"/>
                    <a:pt x="1233" y="1151"/>
                    <a:pt x="1338" y="875"/>
                  </a:cubicBezTo>
                  <a:cubicBezTo>
                    <a:pt x="1510" y="434"/>
                    <a:pt x="1160" y="0"/>
                    <a:pt x="738"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7027155" y="3505799"/>
              <a:ext cx="46303" cy="39510"/>
            </a:xfrm>
            <a:custGeom>
              <a:avLst/>
              <a:gdLst/>
              <a:ahLst/>
              <a:cxnLst/>
              <a:rect l="l" t="t" r="r" b="b"/>
              <a:pathLst>
                <a:path w="1520" h="1297" extrusionOk="0">
                  <a:moveTo>
                    <a:pt x="742" y="1"/>
                  </a:moveTo>
                  <a:cubicBezTo>
                    <a:pt x="657" y="1"/>
                    <a:pt x="569" y="18"/>
                    <a:pt x="482" y="55"/>
                  </a:cubicBezTo>
                  <a:cubicBezTo>
                    <a:pt x="148" y="203"/>
                    <a:pt x="0" y="587"/>
                    <a:pt x="158" y="921"/>
                  </a:cubicBezTo>
                  <a:cubicBezTo>
                    <a:pt x="272" y="1173"/>
                    <a:pt x="506" y="1296"/>
                    <a:pt x="740" y="1296"/>
                  </a:cubicBezTo>
                  <a:cubicBezTo>
                    <a:pt x="990" y="1296"/>
                    <a:pt x="1241" y="1156"/>
                    <a:pt x="1348" y="882"/>
                  </a:cubicBezTo>
                  <a:cubicBezTo>
                    <a:pt x="1520" y="431"/>
                    <a:pt x="1166" y="1"/>
                    <a:pt x="74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6961539" y="3463456"/>
              <a:ext cx="45998" cy="39662"/>
            </a:xfrm>
            <a:custGeom>
              <a:avLst/>
              <a:gdLst/>
              <a:ahLst/>
              <a:cxnLst/>
              <a:rect l="l" t="t" r="r" b="b"/>
              <a:pathLst>
                <a:path w="1510" h="1302" extrusionOk="0">
                  <a:moveTo>
                    <a:pt x="740" y="0"/>
                  </a:moveTo>
                  <a:cubicBezTo>
                    <a:pt x="653" y="0"/>
                    <a:pt x="563" y="19"/>
                    <a:pt x="473" y="59"/>
                  </a:cubicBezTo>
                  <a:cubicBezTo>
                    <a:pt x="148" y="206"/>
                    <a:pt x="1" y="590"/>
                    <a:pt x="148" y="914"/>
                  </a:cubicBezTo>
                  <a:cubicBezTo>
                    <a:pt x="263" y="1174"/>
                    <a:pt x="501" y="1302"/>
                    <a:pt x="737" y="1302"/>
                  </a:cubicBezTo>
                  <a:cubicBezTo>
                    <a:pt x="985" y="1302"/>
                    <a:pt x="1232" y="1162"/>
                    <a:pt x="1338" y="885"/>
                  </a:cubicBezTo>
                  <a:cubicBezTo>
                    <a:pt x="1510" y="436"/>
                    <a:pt x="1166" y="0"/>
                    <a:pt x="740"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7683866" y="35892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7638934" y="3519172"/>
              <a:ext cx="45968" cy="39449"/>
            </a:xfrm>
            <a:custGeom>
              <a:avLst/>
              <a:gdLst/>
              <a:ahLst/>
              <a:cxnLst/>
              <a:rect l="l" t="t" r="r" b="b"/>
              <a:pathLst>
                <a:path w="1509" h="1295" extrusionOk="0">
                  <a:moveTo>
                    <a:pt x="740" y="1"/>
                  </a:moveTo>
                  <a:cubicBezTo>
                    <a:pt x="653" y="1"/>
                    <a:pt x="562" y="19"/>
                    <a:pt x="472" y="59"/>
                  </a:cubicBezTo>
                  <a:cubicBezTo>
                    <a:pt x="148" y="207"/>
                    <a:pt x="0" y="590"/>
                    <a:pt x="148" y="915"/>
                  </a:cubicBezTo>
                  <a:cubicBezTo>
                    <a:pt x="263" y="1169"/>
                    <a:pt x="500" y="1295"/>
                    <a:pt x="737" y="1295"/>
                  </a:cubicBezTo>
                  <a:cubicBezTo>
                    <a:pt x="985" y="1295"/>
                    <a:pt x="1232" y="1157"/>
                    <a:pt x="1338" y="885"/>
                  </a:cubicBezTo>
                  <a:cubicBezTo>
                    <a:pt x="1509" y="436"/>
                    <a:pt x="1165"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7585290" y="3452977"/>
              <a:ext cx="45998" cy="39449"/>
            </a:xfrm>
            <a:custGeom>
              <a:avLst/>
              <a:gdLst/>
              <a:ahLst/>
              <a:cxnLst/>
              <a:rect l="l" t="t" r="r" b="b"/>
              <a:pathLst>
                <a:path w="1510" h="1295" extrusionOk="0">
                  <a:moveTo>
                    <a:pt x="740" y="0"/>
                  </a:moveTo>
                  <a:cubicBezTo>
                    <a:pt x="653" y="0"/>
                    <a:pt x="563" y="18"/>
                    <a:pt x="473" y="59"/>
                  </a:cubicBezTo>
                  <a:cubicBezTo>
                    <a:pt x="148" y="206"/>
                    <a:pt x="1" y="590"/>
                    <a:pt x="148" y="914"/>
                  </a:cubicBezTo>
                  <a:cubicBezTo>
                    <a:pt x="263" y="1169"/>
                    <a:pt x="501" y="1294"/>
                    <a:pt x="737" y="1294"/>
                  </a:cubicBezTo>
                  <a:cubicBezTo>
                    <a:pt x="985" y="1294"/>
                    <a:pt x="1232" y="1156"/>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7524761" y="3389767"/>
              <a:ext cx="46303" cy="39449"/>
            </a:xfrm>
            <a:custGeom>
              <a:avLst/>
              <a:gdLst/>
              <a:ahLst/>
              <a:cxnLst/>
              <a:rect l="l" t="t" r="r" b="b"/>
              <a:pathLst>
                <a:path w="1520" h="1295" extrusionOk="0">
                  <a:moveTo>
                    <a:pt x="747" y="0"/>
                  </a:moveTo>
                  <a:cubicBezTo>
                    <a:pt x="661" y="0"/>
                    <a:pt x="571" y="18"/>
                    <a:pt x="483" y="58"/>
                  </a:cubicBezTo>
                  <a:cubicBezTo>
                    <a:pt x="148" y="206"/>
                    <a:pt x="1" y="589"/>
                    <a:pt x="148" y="914"/>
                  </a:cubicBezTo>
                  <a:cubicBezTo>
                    <a:pt x="264" y="1169"/>
                    <a:pt x="503" y="1294"/>
                    <a:pt x="742" y="1294"/>
                  </a:cubicBezTo>
                  <a:cubicBezTo>
                    <a:pt x="993" y="1294"/>
                    <a:pt x="1243" y="1156"/>
                    <a:pt x="1348" y="885"/>
                  </a:cubicBezTo>
                  <a:cubicBezTo>
                    <a:pt x="1520" y="435"/>
                    <a:pt x="1169"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7463957" y="3332833"/>
              <a:ext cx="45998" cy="39388"/>
            </a:xfrm>
            <a:custGeom>
              <a:avLst/>
              <a:gdLst/>
              <a:ahLst/>
              <a:cxnLst/>
              <a:rect l="l" t="t" r="r" b="b"/>
              <a:pathLst>
                <a:path w="1510" h="1293" extrusionOk="0">
                  <a:moveTo>
                    <a:pt x="741" y="0"/>
                  </a:moveTo>
                  <a:cubicBezTo>
                    <a:pt x="654" y="0"/>
                    <a:pt x="563" y="19"/>
                    <a:pt x="473" y="59"/>
                  </a:cubicBezTo>
                  <a:cubicBezTo>
                    <a:pt x="148" y="196"/>
                    <a:pt x="0" y="580"/>
                    <a:pt x="148" y="905"/>
                  </a:cubicBezTo>
                  <a:cubicBezTo>
                    <a:pt x="259" y="1164"/>
                    <a:pt x="496" y="1292"/>
                    <a:pt x="734" y="1292"/>
                  </a:cubicBezTo>
                  <a:cubicBezTo>
                    <a:pt x="983" y="1292"/>
                    <a:pt x="1232" y="1152"/>
                    <a:pt x="1338" y="875"/>
                  </a:cubicBezTo>
                  <a:cubicBezTo>
                    <a:pt x="1509" y="434"/>
                    <a:pt x="11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7397458" y="3288784"/>
              <a:ext cx="46273" cy="39571"/>
            </a:xfrm>
            <a:custGeom>
              <a:avLst/>
              <a:gdLst/>
              <a:ahLst/>
              <a:cxnLst/>
              <a:rect l="l" t="t" r="r" b="b"/>
              <a:pathLst>
                <a:path w="1519" h="1299" extrusionOk="0">
                  <a:moveTo>
                    <a:pt x="741" y="1"/>
                  </a:moveTo>
                  <a:cubicBezTo>
                    <a:pt x="653" y="1"/>
                    <a:pt x="562" y="19"/>
                    <a:pt x="472" y="59"/>
                  </a:cubicBezTo>
                  <a:cubicBezTo>
                    <a:pt x="148" y="207"/>
                    <a:pt x="0" y="580"/>
                    <a:pt x="148" y="915"/>
                  </a:cubicBezTo>
                  <a:cubicBezTo>
                    <a:pt x="264" y="1170"/>
                    <a:pt x="503" y="1298"/>
                    <a:pt x="741" y="1298"/>
                  </a:cubicBezTo>
                  <a:cubicBezTo>
                    <a:pt x="989" y="1298"/>
                    <a:pt x="1237" y="1161"/>
                    <a:pt x="1348" y="885"/>
                  </a:cubicBezTo>
                  <a:cubicBezTo>
                    <a:pt x="1519" y="436"/>
                    <a:pt x="1169"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7329130" y="3248939"/>
              <a:ext cx="45998" cy="39418"/>
            </a:xfrm>
            <a:custGeom>
              <a:avLst/>
              <a:gdLst/>
              <a:ahLst/>
              <a:cxnLst/>
              <a:rect l="l" t="t" r="r" b="b"/>
              <a:pathLst>
                <a:path w="1510" h="1294" extrusionOk="0">
                  <a:moveTo>
                    <a:pt x="741" y="1"/>
                  </a:moveTo>
                  <a:cubicBezTo>
                    <a:pt x="654" y="1"/>
                    <a:pt x="563" y="19"/>
                    <a:pt x="473" y="59"/>
                  </a:cubicBezTo>
                  <a:cubicBezTo>
                    <a:pt x="148" y="197"/>
                    <a:pt x="1" y="580"/>
                    <a:pt x="148" y="915"/>
                  </a:cubicBezTo>
                  <a:cubicBezTo>
                    <a:pt x="258" y="1168"/>
                    <a:pt x="494" y="1294"/>
                    <a:pt x="730" y="1294"/>
                  </a:cubicBezTo>
                  <a:cubicBezTo>
                    <a:pt x="981" y="1294"/>
                    <a:pt x="1232" y="1153"/>
                    <a:pt x="1338" y="875"/>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7258427" y="3212110"/>
              <a:ext cx="45998" cy="39449"/>
            </a:xfrm>
            <a:custGeom>
              <a:avLst/>
              <a:gdLst/>
              <a:ahLst/>
              <a:cxnLst/>
              <a:rect l="l" t="t" r="r" b="b"/>
              <a:pathLst>
                <a:path w="1510" h="1295" extrusionOk="0">
                  <a:moveTo>
                    <a:pt x="737" y="0"/>
                  </a:moveTo>
                  <a:cubicBezTo>
                    <a:pt x="651" y="0"/>
                    <a:pt x="561" y="18"/>
                    <a:pt x="473" y="58"/>
                  </a:cubicBezTo>
                  <a:cubicBezTo>
                    <a:pt x="148" y="206"/>
                    <a:pt x="1" y="589"/>
                    <a:pt x="148" y="914"/>
                  </a:cubicBezTo>
                  <a:cubicBezTo>
                    <a:pt x="259" y="1169"/>
                    <a:pt x="496" y="1294"/>
                    <a:pt x="734" y="1294"/>
                  </a:cubicBezTo>
                  <a:cubicBezTo>
                    <a:pt x="983" y="1294"/>
                    <a:pt x="1233" y="1156"/>
                    <a:pt x="1338" y="885"/>
                  </a:cubicBezTo>
                  <a:cubicBezTo>
                    <a:pt x="1510" y="435"/>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7197014" y="3188715"/>
              <a:ext cx="45998" cy="39388"/>
            </a:xfrm>
            <a:custGeom>
              <a:avLst/>
              <a:gdLst/>
              <a:ahLst/>
              <a:cxnLst/>
              <a:rect l="l" t="t" r="r" b="b"/>
              <a:pathLst>
                <a:path w="1510" h="1293" extrusionOk="0">
                  <a:moveTo>
                    <a:pt x="741" y="1"/>
                  </a:moveTo>
                  <a:cubicBezTo>
                    <a:pt x="654" y="1"/>
                    <a:pt x="563" y="19"/>
                    <a:pt x="473" y="59"/>
                  </a:cubicBezTo>
                  <a:cubicBezTo>
                    <a:pt x="148" y="197"/>
                    <a:pt x="1" y="581"/>
                    <a:pt x="148" y="905"/>
                  </a:cubicBezTo>
                  <a:cubicBezTo>
                    <a:pt x="264" y="1165"/>
                    <a:pt x="501" y="1293"/>
                    <a:pt x="738" y="1293"/>
                  </a:cubicBezTo>
                  <a:cubicBezTo>
                    <a:pt x="985" y="1293"/>
                    <a:pt x="1233" y="1152"/>
                    <a:pt x="1338" y="876"/>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6273390" y="3365154"/>
              <a:ext cx="514420" cy="514725"/>
            </a:xfrm>
            <a:custGeom>
              <a:avLst/>
              <a:gdLst/>
              <a:ahLst/>
              <a:cxnLst/>
              <a:rect l="l" t="t" r="r" b="b"/>
              <a:pathLst>
                <a:path w="16887" h="16897" extrusionOk="0">
                  <a:moveTo>
                    <a:pt x="8438" y="1"/>
                  </a:moveTo>
                  <a:cubicBezTo>
                    <a:pt x="3777" y="1"/>
                    <a:pt x="0" y="3787"/>
                    <a:pt x="0" y="8449"/>
                  </a:cubicBezTo>
                  <a:cubicBezTo>
                    <a:pt x="0" y="13111"/>
                    <a:pt x="3777" y="16897"/>
                    <a:pt x="8438" y="16897"/>
                  </a:cubicBezTo>
                  <a:cubicBezTo>
                    <a:pt x="13110" y="16897"/>
                    <a:pt x="16886" y="13111"/>
                    <a:pt x="16886" y="8449"/>
                  </a:cubicBezTo>
                  <a:cubicBezTo>
                    <a:pt x="16886" y="3787"/>
                    <a:pt x="13110"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6835119" y="3365154"/>
              <a:ext cx="514420" cy="514725"/>
            </a:xfrm>
            <a:custGeom>
              <a:avLst/>
              <a:gdLst/>
              <a:ahLst/>
              <a:cxnLst/>
              <a:rect l="l" t="t" r="r" b="b"/>
              <a:pathLst>
                <a:path w="16887" h="16897" extrusionOk="0">
                  <a:moveTo>
                    <a:pt x="8439" y="1"/>
                  </a:moveTo>
                  <a:cubicBezTo>
                    <a:pt x="3777" y="1"/>
                    <a:pt x="0" y="3787"/>
                    <a:pt x="0" y="8449"/>
                  </a:cubicBezTo>
                  <a:cubicBezTo>
                    <a:pt x="0" y="13111"/>
                    <a:pt x="3777" y="16897"/>
                    <a:pt x="8439" y="16897"/>
                  </a:cubicBezTo>
                  <a:cubicBezTo>
                    <a:pt x="13110" y="16897"/>
                    <a:pt x="16887" y="13111"/>
                    <a:pt x="16887" y="8449"/>
                  </a:cubicBezTo>
                  <a:cubicBezTo>
                    <a:pt x="16887" y="3787"/>
                    <a:pt x="13110" y="1"/>
                    <a:pt x="8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6430059" y="3891545"/>
              <a:ext cx="740026" cy="426049"/>
            </a:xfrm>
            <a:custGeom>
              <a:avLst/>
              <a:gdLst/>
              <a:ahLst/>
              <a:cxnLst/>
              <a:rect l="l" t="t" r="r" b="b"/>
              <a:pathLst>
                <a:path w="24293" h="13986" extrusionOk="0">
                  <a:moveTo>
                    <a:pt x="276" y="1"/>
                  </a:moveTo>
                  <a:cubicBezTo>
                    <a:pt x="119" y="1"/>
                    <a:pt x="1" y="128"/>
                    <a:pt x="1" y="276"/>
                  </a:cubicBezTo>
                  <a:lnTo>
                    <a:pt x="1" y="13710"/>
                  </a:lnTo>
                  <a:cubicBezTo>
                    <a:pt x="1" y="13868"/>
                    <a:pt x="119" y="13986"/>
                    <a:pt x="276" y="13986"/>
                  </a:cubicBezTo>
                  <a:lnTo>
                    <a:pt x="24027" y="13986"/>
                  </a:lnTo>
                  <a:cubicBezTo>
                    <a:pt x="24175" y="13986"/>
                    <a:pt x="24293" y="13868"/>
                    <a:pt x="24293" y="13710"/>
                  </a:cubicBezTo>
                  <a:lnTo>
                    <a:pt x="24293" y="276"/>
                  </a:lnTo>
                  <a:cubicBezTo>
                    <a:pt x="24293" y="128"/>
                    <a:pt x="24175" y="1"/>
                    <a:pt x="24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6449250" y="3913721"/>
              <a:ext cx="704049" cy="387696"/>
            </a:xfrm>
            <a:custGeom>
              <a:avLst/>
              <a:gdLst/>
              <a:ahLst/>
              <a:cxnLst/>
              <a:rect l="l" t="t" r="r" b="b"/>
              <a:pathLst>
                <a:path w="23112" h="12727" extrusionOk="0">
                  <a:moveTo>
                    <a:pt x="22846" y="266"/>
                  </a:moveTo>
                  <a:lnTo>
                    <a:pt x="22846" y="12451"/>
                  </a:lnTo>
                  <a:lnTo>
                    <a:pt x="266" y="12451"/>
                  </a:lnTo>
                  <a:lnTo>
                    <a:pt x="266" y="266"/>
                  </a:lnTo>
                  <a:close/>
                  <a:moveTo>
                    <a:pt x="0" y="0"/>
                  </a:moveTo>
                  <a:lnTo>
                    <a:pt x="0" y="12726"/>
                  </a:lnTo>
                  <a:lnTo>
                    <a:pt x="23112" y="12726"/>
                  </a:lnTo>
                  <a:lnTo>
                    <a:pt x="23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6335077" y="3984425"/>
              <a:ext cx="883534" cy="107563"/>
            </a:xfrm>
            <a:custGeom>
              <a:avLst/>
              <a:gdLst/>
              <a:ahLst/>
              <a:cxnLst/>
              <a:rect l="l" t="t" r="r" b="b"/>
              <a:pathLst>
                <a:path w="29004" h="3531" extrusionOk="0">
                  <a:moveTo>
                    <a:pt x="1" y="0"/>
                  </a:moveTo>
                  <a:lnTo>
                    <a:pt x="1" y="3531"/>
                  </a:lnTo>
                  <a:lnTo>
                    <a:pt x="28188" y="3531"/>
                  </a:lnTo>
                  <a:cubicBezTo>
                    <a:pt x="28640" y="3531"/>
                    <a:pt x="29004" y="3167"/>
                    <a:pt x="29004" y="2725"/>
                  </a:cubicBezTo>
                  <a:lnTo>
                    <a:pt x="29004" y="817"/>
                  </a:lnTo>
                  <a:cubicBezTo>
                    <a:pt x="29004" y="364"/>
                    <a:pt x="28640" y="0"/>
                    <a:pt x="28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6512155" y="4014065"/>
              <a:ext cx="282844" cy="50690"/>
            </a:xfrm>
            <a:custGeom>
              <a:avLst/>
              <a:gdLst/>
              <a:ahLst/>
              <a:cxnLst/>
              <a:rect l="l" t="t" r="r" b="b"/>
              <a:pathLst>
                <a:path w="9285" h="1664" fill="none" extrusionOk="0">
                  <a:moveTo>
                    <a:pt x="836" y="1"/>
                  </a:moveTo>
                  <a:lnTo>
                    <a:pt x="8448" y="1"/>
                  </a:lnTo>
                  <a:cubicBezTo>
                    <a:pt x="8911" y="1"/>
                    <a:pt x="9284" y="365"/>
                    <a:pt x="9284" y="827"/>
                  </a:cubicBezTo>
                  <a:cubicBezTo>
                    <a:pt x="9284" y="1289"/>
                    <a:pt x="8911" y="1663"/>
                    <a:pt x="8448" y="1663"/>
                  </a:cubicBezTo>
                  <a:lnTo>
                    <a:pt x="836" y="1663"/>
                  </a:lnTo>
                  <a:cubicBezTo>
                    <a:pt x="374" y="1663"/>
                    <a:pt x="0" y="1289"/>
                    <a:pt x="0" y="827"/>
                  </a:cubicBezTo>
                  <a:cubicBezTo>
                    <a:pt x="0" y="365"/>
                    <a:pt x="374" y="1"/>
                    <a:pt x="836" y="1"/>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6871948" y="4011993"/>
              <a:ext cx="53675" cy="53340"/>
            </a:xfrm>
            <a:custGeom>
              <a:avLst/>
              <a:gdLst/>
              <a:ahLst/>
              <a:cxnLst/>
              <a:rect l="l" t="t" r="r" b="b"/>
              <a:pathLst>
                <a:path w="1762" h="1751" fill="none" extrusionOk="0">
                  <a:moveTo>
                    <a:pt x="1761" y="875"/>
                  </a:moveTo>
                  <a:cubicBezTo>
                    <a:pt x="1761" y="1357"/>
                    <a:pt x="1368" y="1751"/>
                    <a:pt x="886" y="1751"/>
                  </a:cubicBezTo>
                  <a:cubicBezTo>
                    <a:pt x="394" y="1751"/>
                    <a:pt x="1" y="1357"/>
                    <a:pt x="1" y="875"/>
                  </a:cubicBezTo>
                  <a:cubicBezTo>
                    <a:pt x="1" y="394"/>
                    <a:pt x="394" y="0"/>
                    <a:pt x="886" y="0"/>
                  </a:cubicBezTo>
                  <a:cubicBezTo>
                    <a:pt x="1368" y="0"/>
                    <a:pt x="1761" y="394"/>
                    <a:pt x="176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6963641" y="4011993"/>
              <a:ext cx="53340" cy="53340"/>
            </a:xfrm>
            <a:custGeom>
              <a:avLst/>
              <a:gdLst/>
              <a:ahLst/>
              <a:cxnLst/>
              <a:rect l="l" t="t" r="r" b="b"/>
              <a:pathLst>
                <a:path w="1751" h="1751" fill="none" extrusionOk="0">
                  <a:moveTo>
                    <a:pt x="1751" y="875"/>
                  </a:moveTo>
                  <a:cubicBezTo>
                    <a:pt x="1751" y="1357"/>
                    <a:pt x="1358" y="1751"/>
                    <a:pt x="876" y="1751"/>
                  </a:cubicBezTo>
                  <a:cubicBezTo>
                    <a:pt x="384" y="1751"/>
                    <a:pt x="0" y="1357"/>
                    <a:pt x="0" y="875"/>
                  </a:cubicBezTo>
                  <a:cubicBezTo>
                    <a:pt x="0" y="394"/>
                    <a:pt x="384" y="0"/>
                    <a:pt x="876" y="0"/>
                  </a:cubicBezTo>
                  <a:cubicBezTo>
                    <a:pt x="1358" y="0"/>
                    <a:pt x="1751" y="394"/>
                    <a:pt x="175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6276071" y="4007790"/>
              <a:ext cx="115971" cy="59036"/>
            </a:xfrm>
            <a:custGeom>
              <a:avLst/>
              <a:gdLst/>
              <a:ahLst/>
              <a:cxnLst/>
              <a:rect l="l" t="t" r="r" b="b"/>
              <a:pathLst>
                <a:path w="3807" h="1938" extrusionOk="0">
                  <a:moveTo>
                    <a:pt x="1" y="0"/>
                  </a:moveTo>
                  <a:lnTo>
                    <a:pt x="1" y="1938"/>
                  </a:lnTo>
                  <a:lnTo>
                    <a:pt x="3807" y="1938"/>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7197623" y="3807377"/>
              <a:ext cx="307702" cy="440701"/>
            </a:xfrm>
            <a:custGeom>
              <a:avLst/>
              <a:gdLst/>
              <a:ahLst/>
              <a:cxnLst/>
              <a:rect l="l" t="t" r="r" b="b"/>
              <a:pathLst>
                <a:path w="10101" h="14467" extrusionOk="0">
                  <a:moveTo>
                    <a:pt x="10101" y="0"/>
                  </a:moveTo>
                  <a:lnTo>
                    <a:pt x="9206" y="325"/>
                  </a:lnTo>
                  <a:lnTo>
                    <a:pt x="8930" y="423"/>
                  </a:lnTo>
                  <a:lnTo>
                    <a:pt x="0" y="3600"/>
                  </a:lnTo>
                  <a:lnTo>
                    <a:pt x="0" y="11487"/>
                  </a:lnTo>
                  <a:lnTo>
                    <a:pt x="8930" y="14123"/>
                  </a:lnTo>
                  <a:lnTo>
                    <a:pt x="9206" y="14201"/>
                  </a:lnTo>
                  <a:lnTo>
                    <a:pt x="10101" y="14467"/>
                  </a:lnTo>
                  <a:lnTo>
                    <a:pt x="10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7469654" y="3817247"/>
              <a:ext cx="8408" cy="422759"/>
            </a:xfrm>
            <a:custGeom>
              <a:avLst/>
              <a:gdLst/>
              <a:ahLst/>
              <a:cxnLst/>
              <a:rect l="l" t="t" r="r" b="b"/>
              <a:pathLst>
                <a:path w="276" h="13878" extrusionOk="0">
                  <a:moveTo>
                    <a:pt x="276" y="1"/>
                  </a:moveTo>
                  <a:lnTo>
                    <a:pt x="0" y="99"/>
                  </a:lnTo>
                  <a:lnTo>
                    <a:pt x="0" y="13799"/>
                  </a:lnTo>
                  <a:lnTo>
                    <a:pt x="276" y="13877"/>
                  </a:lnTo>
                  <a:lnTo>
                    <a:pt x="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6329685" y="3422910"/>
              <a:ext cx="400308" cy="385076"/>
            </a:xfrm>
            <a:custGeom>
              <a:avLst/>
              <a:gdLst/>
              <a:ahLst/>
              <a:cxnLst/>
              <a:rect l="l" t="t" r="r" b="b"/>
              <a:pathLst>
                <a:path w="13141" h="12641" extrusionOk="0">
                  <a:moveTo>
                    <a:pt x="6826" y="278"/>
                  </a:moveTo>
                  <a:cubicBezTo>
                    <a:pt x="10160" y="278"/>
                    <a:pt x="12875" y="2983"/>
                    <a:pt x="12875" y="6327"/>
                  </a:cubicBezTo>
                  <a:cubicBezTo>
                    <a:pt x="12875" y="8766"/>
                    <a:pt x="11399" y="10979"/>
                    <a:pt x="9137" y="11913"/>
                  </a:cubicBezTo>
                  <a:cubicBezTo>
                    <a:pt x="8393" y="12222"/>
                    <a:pt x="7610" y="12372"/>
                    <a:pt x="6833" y="12372"/>
                  </a:cubicBezTo>
                  <a:cubicBezTo>
                    <a:pt x="5258" y="12372"/>
                    <a:pt x="3707" y="11757"/>
                    <a:pt x="2548" y="10605"/>
                  </a:cubicBezTo>
                  <a:cubicBezTo>
                    <a:pt x="817" y="8874"/>
                    <a:pt x="306" y="6268"/>
                    <a:pt x="1240" y="4006"/>
                  </a:cubicBezTo>
                  <a:cubicBezTo>
                    <a:pt x="2174" y="1754"/>
                    <a:pt x="4377" y="278"/>
                    <a:pt x="6826" y="278"/>
                  </a:cubicBezTo>
                  <a:close/>
                  <a:moveTo>
                    <a:pt x="6818" y="0"/>
                  </a:moveTo>
                  <a:cubicBezTo>
                    <a:pt x="5174" y="0"/>
                    <a:pt x="3561" y="643"/>
                    <a:pt x="2351" y="1852"/>
                  </a:cubicBezTo>
                  <a:cubicBezTo>
                    <a:pt x="542" y="3662"/>
                    <a:pt x="1" y="6376"/>
                    <a:pt x="984" y="8746"/>
                  </a:cubicBezTo>
                  <a:cubicBezTo>
                    <a:pt x="1958" y="11106"/>
                    <a:pt x="4269" y="12641"/>
                    <a:pt x="6826" y="12641"/>
                  </a:cubicBezTo>
                  <a:cubicBezTo>
                    <a:pt x="10308" y="12641"/>
                    <a:pt x="13140" y="9808"/>
                    <a:pt x="13140" y="6327"/>
                  </a:cubicBezTo>
                  <a:cubicBezTo>
                    <a:pt x="13140" y="3770"/>
                    <a:pt x="11606" y="1459"/>
                    <a:pt x="9246" y="485"/>
                  </a:cubicBezTo>
                  <a:cubicBezTo>
                    <a:pt x="8459" y="159"/>
                    <a:pt x="7635" y="0"/>
                    <a:pt x="6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6890835" y="3422910"/>
              <a:ext cx="400277" cy="385076"/>
            </a:xfrm>
            <a:custGeom>
              <a:avLst/>
              <a:gdLst/>
              <a:ahLst/>
              <a:cxnLst/>
              <a:rect l="l" t="t" r="r" b="b"/>
              <a:pathLst>
                <a:path w="13140" h="12641" extrusionOk="0">
                  <a:moveTo>
                    <a:pt x="6816" y="278"/>
                  </a:moveTo>
                  <a:cubicBezTo>
                    <a:pt x="10150" y="278"/>
                    <a:pt x="12855" y="2983"/>
                    <a:pt x="12864" y="6317"/>
                  </a:cubicBezTo>
                  <a:cubicBezTo>
                    <a:pt x="12864" y="8766"/>
                    <a:pt x="11389" y="10979"/>
                    <a:pt x="9127" y="11913"/>
                  </a:cubicBezTo>
                  <a:cubicBezTo>
                    <a:pt x="8383" y="12222"/>
                    <a:pt x="7600" y="12372"/>
                    <a:pt x="6822" y="12372"/>
                  </a:cubicBezTo>
                  <a:cubicBezTo>
                    <a:pt x="5248" y="12372"/>
                    <a:pt x="3697" y="11757"/>
                    <a:pt x="2538" y="10605"/>
                  </a:cubicBezTo>
                  <a:cubicBezTo>
                    <a:pt x="807" y="8874"/>
                    <a:pt x="296" y="6268"/>
                    <a:pt x="1230" y="4006"/>
                  </a:cubicBezTo>
                  <a:cubicBezTo>
                    <a:pt x="2164" y="1744"/>
                    <a:pt x="4367" y="278"/>
                    <a:pt x="6816" y="278"/>
                  </a:cubicBezTo>
                  <a:close/>
                  <a:moveTo>
                    <a:pt x="6815" y="0"/>
                  </a:moveTo>
                  <a:cubicBezTo>
                    <a:pt x="5173" y="0"/>
                    <a:pt x="3560" y="643"/>
                    <a:pt x="2351" y="1852"/>
                  </a:cubicBezTo>
                  <a:cubicBezTo>
                    <a:pt x="541" y="3662"/>
                    <a:pt x="1" y="6376"/>
                    <a:pt x="984" y="8736"/>
                  </a:cubicBezTo>
                  <a:cubicBezTo>
                    <a:pt x="1958" y="11097"/>
                    <a:pt x="4259" y="12641"/>
                    <a:pt x="6816" y="12641"/>
                  </a:cubicBezTo>
                  <a:cubicBezTo>
                    <a:pt x="10307" y="12641"/>
                    <a:pt x="13140" y="9808"/>
                    <a:pt x="13140" y="6327"/>
                  </a:cubicBezTo>
                  <a:cubicBezTo>
                    <a:pt x="13140" y="3770"/>
                    <a:pt x="11596" y="1459"/>
                    <a:pt x="9235" y="485"/>
                  </a:cubicBezTo>
                  <a:cubicBezTo>
                    <a:pt x="8452" y="159"/>
                    <a:pt x="7630" y="0"/>
                    <a:pt x="6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6490588" y="3564865"/>
              <a:ext cx="93489" cy="80147"/>
            </a:xfrm>
            <a:custGeom>
              <a:avLst/>
              <a:gdLst/>
              <a:ahLst/>
              <a:cxnLst/>
              <a:rect l="l" t="t" r="r" b="b"/>
              <a:pathLst>
                <a:path w="3069" h="2631" extrusionOk="0">
                  <a:moveTo>
                    <a:pt x="1751" y="280"/>
                  </a:moveTo>
                  <a:cubicBezTo>
                    <a:pt x="2321" y="280"/>
                    <a:pt x="2793" y="742"/>
                    <a:pt x="2793" y="1313"/>
                  </a:cubicBezTo>
                  <a:cubicBezTo>
                    <a:pt x="2793" y="1944"/>
                    <a:pt x="2281" y="2360"/>
                    <a:pt x="1746" y="2360"/>
                  </a:cubicBezTo>
                  <a:cubicBezTo>
                    <a:pt x="1489" y="2360"/>
                    <a:pt x="1227" y="2264"/>
                    <a:pt x="1013" y="2050"/>
                  </a:cubicBezTo>
                  <a:cubicBezTo>
                    <a:pt x="354" y="1401"/>
                    <a:pt x="826" y="280"/>
                    <a:pt x="1751" y="280"/>
                  </a:cubicBezTo>
                  <a:close/>
                  <a:moveTo>
                    <a:pt x="1741" y="0"/>
                  </a:moveTo>
                  <a:cubicBezTo>
                    <a:pt x="1419" y="0"/>
                    <a:pt x="1091" y="120"/>
                    <a:pt x="826" y="388"/>
                  </a:cubicBezTo>
                  <a:cubicBezTo>
                    <a:pt x="0" y="1214"/>
                    <a:pt x="580" y="2631"/>
                    <a:pt x="1751" y="2631"/>
                  </a:cubicBezTo>
                  <a:cubicBezTo>
                    <a:pt x="2479" y="2631"/>
                    <a:pt x="3069" y="2040"/>
                    <a:pt x="3059" y="1313"/>
                  </a:cubicBezTo>
                  <a:cubicBezTo>
                    <a:pt x="3059" y="522"/>
                    <a:pt x="2412" y="0"/>
                    <a:pt x="1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7044214" y="3564865"/>
              <a:ext cx="93520" cy="80147"/>
            </a:xfrm>
            <a:custGeom>
              <a:avLst/>
              <a:gdLst/>
              <a:ahLst/>
              <a:cxnLst/>
              <a:rect l="l" t="t" r="r" b="b"/>
              <a:pathLst>
                <a:path w="3070" h="2631" extrusionOk="0">
                  <a:moveTo>
                    <a:pt x="1761" y="280"/>
                  </a:moveTo>
                  <a:cubicBezTo>
                    <a:pt x="2332" y="280"/>
                    <a:pt x="2794" y="742"/>
                    <a:pt x="2794" y="1313"/>
                  </a:cubicBezTo>
                  <a:cubicBezTo>
                    <a:pt x="2794" y="1944"/>
                    <a:pt x="2282" y="2360"/>
                    <a:pt x="1750" y="2360"/>
                  </a:cubicBezTo>
                  <a:cubicBezTo>
                    <a:pt x="1494" y="2360"/>
                    <a:pt x="1234" y="2264"/>
                    <a:pt x="1024" y="2050"/>
                  </a:cubicBezTo>
                  <a:cubicBezTo>
                    <a:pt x="365" y="1401"/>
                    <a:pt x="827" y="280"/>
                    <a:pt x="1761" y="280"/>
                  </a:cubicBezTo>
                  <a:close/>
                  <a:moveTo>
                    <a:pt x="1742" y="0"/>
                  </a:moveTo>
                  <a:cubicBezTo>
                    <a:pt x="1419" y="0"/>
                    <a:pt x="1092" y="120"/>
                    <a:pt x="827" y="388"/>
                  </a:cubicBezTo>
                  <a:cubicBezTo>
                    <a:pt x="1" y="1224"/>
                    <a:pt x="591" y="2631"/>
                    <a:pt x="1761" y="2631"/>
                  </a:cubicBezTo>
                  <a:cubicBezTo>
                    <a:pt x="2479" y="2621"/>
                    <a:pt x="3069" y="2040"/>
                    <a:pt x="3069" y="1313"/>
                  </a:cubicBezTo>
                  <a:cubicBezTo>
                    <a:pt x="3063" y="522"/>
                    <a:pt x="2414" y="0"/>
                    <a:pt x="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6948653" y="4274123"/>
              <a:ext cx="335270" cy="137234"/>
            </a:xfrm>
            <a:custGeom>
              <a:avLst/>
              <a:gdLst/>
              <a:ahLst/>
              <a:cxnLst/>
              <a:rect l="l" t="t" r="r" b="b"/>
              <a:pathLst>
                <a:path w="11006" h="4505" extrusionOk="0">
                  <a:moveTo>
                    <a:pt x="7151" y="1250"/>
                  </a:moveTo>
                  <a:cubicBezTo>
                    <a:pt x="7367" y="1250"/>
                    <a:pt x="7534" y="1515"/>
                    <a:pt x="7593" y="1751"/>
                  </a:cubicBezTo>
                  <a:cubicBezTo>
                    <a:pt x="7682" y="2164"/>
                    <a:pt x="7632" y="2587"/>
                    <a:pt x="7455" y="2971"/>
                  </a:cubicBezTo>
                  <a:cubicBezTo>
                    <a:pt x="7121" y="2725"/>
                    <a:pt x="6885" y="2361"/>
                    <a:pt x="6806" y="1958"/>
                  </a:cubicBezTo>
                  <a:cubicBezTo>
                    <a:pt x="6767" y="1741"/>
                    <a:pt x="6816" y="1535"/>
                    <a:pt x="6934" y="1358"/>
                  </a:cubicBezTo>
                  <a:cubicBezTo>
                    <a:pt x="6983" y="1289"/>
                    <a:pt x="7062" y="1250"/>
                    <a:pt x="7151" y="1250"/>
                  </a:cubicBezTo>
                  <a:close/>
                  <a:moveTo>
                    <a:pt x="3551" y="1859"/>
                  </a:moveTo>
                  <a:cubicBezTo>
                    <a:pt x="3600" y="1859"/>
                    <a:pt x="3649" y="1869"/>
                    <a:pt x="3699" y="1889"/>
                  </a:cubicBezTo>
                  <a:cubicBezTo>
                    <a:pt x="3836" y="1938"/>
                    <a:pt x="3944" y="2036"/>
                    <a:pt x="4003" y="2174"/>
                  </a:cubicBezTo>
                  <a:cubicBezTo>
                    <a:pt x="4112" y="2449"/>
                    <a:pt x="3994" y="2764"/>
                    <a:pt x="3856" y="2971"/>
                  </a:cubicBezTo>
                  <a:cubicBezTo>
                    <a:pt x="3767" y="3098"/>
                    <a:pt x="3659" y="3207"/>
                    <a:pt x="3531" y="3295"/>
                  </a:cubicBezTo>
                  <a:cubicBezTo>
                    <a:pt x="3394" y="3118"/>
                    <a:pt x="3295" y="2921"/>
                    <a:pt x="3226" y="2705"/>
                  </a:cubicBezTo>
                  <a:cubicBezTo>
                    <a:pt x="3138" y="2410"/>
                    <a:pt x="3148" y="2036"/>
                    <a:pt x="3394" y="1899"/>
                  </a:cubicBezTo>
                  <a:cubicBezTo>
                    <a:pt x="3443" y="1869"/>
                    <a:pt x="3492" y="1859"/>
                    <a:pt x="3551" y="1859"/>
                  </a:cubicBezTo>
                  <a:close/>
                  <a:moveTo>
                    <a:pt x="10593" y="1"/>
                  </a:moveTo>
                  <a:lnTo>
                    <a:pt x="10347" y="119"/>
                  </a:lnTo>
                  <a:cubicBezTo>
                    <a:pt x="10612" y="679"/>
                    <a:pt x="10730" y="1299"/>
                    <a:pt x="10691" y="1918"/>
                  </a:cubicBezTo>
                  <a:cubicBezTo>
                    <a:pt x="10691" y="2204"/>
                    <a:pt x="10612" y="2489"/>
                    <a:pt x="10485" y="2744"/>
                  </a:cubicBezTo>
                  <a:cubicBezTo>
                    <a:pt x="10191" y="3279"/>
                    <a:pt x="9568" y="3503"/>
                    <a:pt x="8961" y="3503"/>
                  </a:cubicBezTo>
                  <a:cubicBezTo>
                    <a:pt x="8776" y="3503"/>
                    <a:pt x="8592" y="3482"/>
                    <a:pt x="8419" y="3443"/>
                  </a:cubicBezTo>
                  <a:cubicBezTo>
                    <a:pt x="8154" y="3374"/>
                    <a:pt x="7908" y="3275"/>
                    <a:pt x="7682" y="3128"/>
                  </a:cubicBezTo>
                  <a:cubicBezTo>
                    <a:pt x="7898" y="2685"/>
                    <a:pt x="7957" y="2174"/>
                    <a:pt x="7849" y="1682"/>
                  </a:cubicBezTo>
                  <a:cubicBezTo>
                    <a:pt x="7760" y="1328"/>
                    <a:pt x="7514" y="964"/>
                    <a:pt x="7151" y="964"/>
                  </a:cubicBezTo>
                  <a:cubicBezTo>
                    <a:pt x="6974" y="974"/>
                    <a:pt x="6816" y="1043"/>
                    <a:pt x="6718" y="1181"/>
                  </a:cubicBezTo>
                  <a:cubicBezTo>
                    <a:pt x="6541" y="1417"/>
                    <a:pt x="6472" y="1712"/>
                    <a:pt x="6521" y="2007"/>
                  </a:cubicBezTo>
                  <a:cubicBezTo>
                    <a:pt x="6629" y="2489"/>
                    <a:pt x="6905" y="2921"/>
                    <a:pt x="7318" y="3216"/>
                  </a:cubicBezTo>
                  <a:cubicBezTo>
                    <a:pt x="7278" y="3275"/>
                    <a:pt x="7229" y="3344"/>
                    <a:pt x="7190" y="3403"/>
                  </a:cubicBezTo>
                  <a:cubicBezTo>
                    <a:pt x="6806" y="3856"/>
                    <a:pt x="6256" y="4151"/>
                    <a:pt x="5656" y="4220"/>
                  </a:cubicBezTo>
                  <a:cubicBezTo>
                    <a:pt x="5588" y="4225"/>
                    <a:pt x="5520" y="4228"/>
                    <a:pt x="5452" y="4228"/>
                  </a:cubicBezTo>
                  <a:cubicBezTo>
                    <a:pt x="4804" y="4228"/>
                    <a:pt x="4172" y="3974"/>
                    <a:pt x="3718" y="3502"/>
                  </a:cubicBezTo>
                  <a:cubicBezTo>
                    <a:pt x="3856" y="3403"/>
                    <a:pt x="3984" y="3275"/>
                    <a:pt x="4082" y="3138"/>
                  </a:cubicBezTo>
                  <a:cubicBezTo>
                    <a:pt x="4318" y="2833"/>
                    <a:pt x="4387" y="2430"/>
                    <a:pt x="4259" y="2066"/>
                  </a:cubicBezTo>
                  <a:cubicBezTo>
                    <a:pt x="4180" y="1859"/>
                    <a:pt x="4003" y="1702"/>
                    <a:pt x="3797" y="1623"/>
                  </a:cubicBezTo>
                  <a:cubicBezTo>
                    <a:pt x="3719" y="1593"/>
                    <a:pt x="3638" y="1578"/>
                    <a:pt x="3558" y="1578"/>
                  </a:cubicBezTo>
                  <a:cubicBezTo>
                    <a:pt x="3455" y="1578"/>
                    <a:pt x="3354" y="1603"/>
                    <a:pt x="3266" y="1653"/>
                  </a:cubicBezTo>
                  <a:cubicBezTo>
                    <a:pt x="2882" y="1869"/>
                    <a:pt x="2843" y="2371"/>
                    <a:pt x="2961" y="2784"/>
                  </a:cubicBezTo>
                  <a:cubicBezTo>
                    <a:pt x="3030" y="3020"/>
                    <a:pt x="3148" y="3236"/>
                    <a:pt x="3285" y="3443"/>
                  </a:cubicBezTo>
                  <a:cubicBezTo>
                    <a:pt x="3052" y="3547"/>
                    <a:pt x="2800" y="3602"/>
                    <a:pt x="2548" y="3602"/>
                  </a:cubicBezTo>
                  <a:cubicBezTo>
                    <a:pt x="2396" y="3602"/>
                    <a:pt x="2243" y="3582"/>
                    <a:pt x="2095" y="3541"/>
                  </a:cubicBezTo>
                  <a:cubicBezTo>
                    <a:pt x="1486" y="3374"/>
                    <a:pt x="945" y="2892"/>
                    <a:pt x="640" y="2233"/>
                  </a:cubicBezTo>
                  <a:cubicBezTo>
                    <a:pt x="384" y="1663"/>
                    <a:pt x="286" y="984"/>
                    <a:pt x="355" y="207"/>
                  </a:cubicBezTo>
                  <a:lnTo>
                    <a:pt x="69" y="178"/>
                  </a:lnTo>
                  <a:lnTo>
                    <a:pt x="69" y="178"/>
                  </a:lnTo>
                  <a:cubicBezTo>
                    <a:pt x="1" y="1014"/>
                    <a:pt x="109" y="1741"/>
                    <a:pt x="384" y="2351"/>
                  </a:cubicBezTo>
                  <a:cubicBezTo>
                    <a:pt x="728" y="3079"/>
                    <a:pt x="1338" y="3630"/>
                    <a:pt x="2027" y="3816"/>
                  </a:cubicBezTo>
                  <a:cubicBezTo>
                    <a:pt x="2195" y="3861"/>
                    <a:pt x="2366" y="3883"/>
                    <a:pt x="2537" y="3883"/>
                  </a:cubicBezTo>
                  <a:cubicBezTo>
                    <a:pt x="2857" y="3883"/>
                    <a:pt x="3174" y="3806"/>
                    <a:pt x="3462" y="3659"/>
                  </a:cubicBezTo>
                  <a:cubicBezTo>
                    <a:pt x="3974" y="4200"/>
                    <a:pt x="4672" y="4505"/>
                    <a:pt x="5410" y="4505"/>
                  </a:cubicBezTo>
                  <a:cubicBezTo>
                    <a:pt x="5498" y="4505"/>
                    <a:pt x="5587" y="4495"/>
                    <a:pt x="5675" y="4485"/>
                  </a:cubicBezTo>
                  <a:cubicBezTo>
                    <a:pt x="6344" y="4416"/>
                    <a:pt x="6954" y="4092"/>
                    <a:pt x="7387" y="3571"/>
                  </a:cubicBezTo>
                  <a:cubicBezTo>
                    <a:pt x="7436" y="3512"/>
                    <a:pt x="7485" y="3443"/>
                    <a:pt x="7534" y="3374"/>
                  </a:cubicBezTo>
                  <a:cubicBezTo>
                    <a:pt x="7780" y="3521"/>
                    <a:pt x="8055" y="3639"/>
                    <a:pt x="8341" y="3708"/>
                  </a:cubicBezTo>
                  <a:cubicBezTo>
                    <a:pt x="8535" y="3753"/>
                    <a:pt x="8745" y="3777"/>
                    <a:pt x="8958" y="3777"/>
                  </a:cubicBezTo>
                  <a:cubicBezTo>
                    <a:pt x="9641" y="3777"/>
                    <a:pt x="10361" y="3527"/>
                    <a:pt x="10721" y="2882"/>
                  </a:cubicBezTo>
                  <a:cubicBezTo>
                    <a:pt x="10868" y="2587"/>
                    <a:pt x="10957" y="2263"/>
                    <a:pt x="10966" y="1938"/>
                  </a:cubicBezTo>
                  <a:cubicBezTo>
                    <a:pt x="11006" y="1269"/>
                    <a:pt x="10878" y="600"/>
                    <a:pt x="1059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7444796" y="3215065"/>
              <a:ext cx="210344" cy="144727"/>
            </a:xfrm>
            <a:custGeom>
              <a:avLst/>
              <a:gdLst/>
              <a:ahLst/>
              <a:cxnLst/>
              <a:rect l="l" t="t" r="r" b="b"/>
              <a:pathLst>
                <a:path w="6905" h="4751" fill="none" extrusionOk="0">
                  <a:moveTo>
                    <a:pt x="0" y="1348"/>
                  </a:moveTo>
                  <a:cubicBezTo>
                    <a:pt x="600" y="286"/>
                    <a:pt x="2016" y="1"/>
                    <a:pt x="2980" y="758"/>
                  </a:cubicBezTo>
                  <a:cubicBezTo>
                    <a:pt x="3285" y="1004"/>
                    <a:pt x="3531" y="1299"/>
                    <a:pt x="3718" y="1643"/>
                  </a:cubicBezTo>
                  <a:cubicBezTo>
                    <a:pt x="3904" y="1928"/>
                    <a:pt x="4032" y="2243"/>
                    <a:pt x="4082" y="2587"/>
                  </a:cubicBezTo>
                  <a:cubicBezTo>
                    <a:pt x="4121" y="3207"/>
                    <a:pt x="3747" y="3777"/>
                    <a:pt x="3157" y="4003"/>
                  </a:cubicBezTo>
                  <a:cubicBezTo>
                    <a:pt x="3088" y="4033"/>
                    <a:pt x="3000" y="4043"/>
                    <a:pt x="2911" y="4013"/>
                  </a:cubicBezTo>
                  <a:cubicBezTo>
                    <a:pt x="2862" y="3984"/>
                    <a:pt x="2813" y="3925"/>
                    <a:pt x="2783" y="3866"/>
                  </a:cubicBezTo>
                  <a:cubicBezTo>
                    <a:pt x="2606" y="3502"/>
                    <a:pt x="2646" y="3069"/>
                    <a:pt x="2891" y="2754"/>
                  </a:cubicBezTo>
                  <a:cubicBezTo>
                    <a:pt x="3137" y="2440"/>
                    <a:pt x="3491" y="2223"/>
                    <a:pt x="3885" y="2145"/>
                  </a:cubicBezTo>
                  <a:cubicBezTo>
                    <a:pt x="5468" y="1791"/>
                    <a:pt x="6904" y="3148"/>
                    <a:pt x="6648" y="4751"/>
                  </a:cubicBezTo>
                </a:path>
              </a:pathLst>
            </a:custGeom>
            <a:noFill/>
            <a:ln w="6875"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7719941" y="3657291"/>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7754091" y="37304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7782391" y="38143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7"/>
          <p:cNvGrpSpPr/>
          <p:nvPr/>
        </p:nvGrpSpPr>
        <p:grpSpPr>
          <a:xfrm rot="1028086">
            <a:off x="312686" y="228260"/>
            <a:ext cx="1155832" cy="1085718"/>
            <a:chOff x="220838" y="-10150"/>
            <a:chExt cx="1417700" cy="1331700"/>
          </a:xfrm>
        </p:grpSpPr>
        <p:sp>
          <p:nvSpPr>
            <p:cNvPr id="1827" name="Google Shape;1827;p3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37"/>
          <p:cNvGrpSpPr/>
          <p:nvPr/>
        </p:nvGrpSpPr>
        <p:grpSpPr>
          <a:xfrm rot="657575">
            <a:off x="3900269" y="4149755"/>
            <a:ext cx="773062" cy="656341"/>
            <a:chOff x="3502275" y="3218775"/>
            <a:chExt cx="1175775" cy="998250"/>
          </a:xfrm>
        </p:grpSpPr>
        <p:sp>
          <p:nvSpPr>
            <p:cNvPr id="1874" name="Google Shape;1874;p3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37"/>
          <p:cNvGrpSpPr/>
          <p:nvPr/>
        </p:nvGrpSpPr>
        <p:grpSpPr>
          <a:xfrm rot="-1936715">
            <a:off x="7999321" y="2207013"/>
            <a:ext cx="859152" cy="729473"/>
            <a:chOff x="8039217" y="153473"/>
            <a:chExt cx="898762" cy="763062"/>
          </a:xfrm>
        </p:grpSpPr>
        <p:sp>
          <p:nvSpPr>
            <p:cNvPr id="1887" name="Google Shape;1887;p3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7"/>
          <p:cNvGrpSpPr/>
          <p:nvPr/>
        </p:nvGrpSpPr>
        <p:grpSpPr>
          <a:xfrm>
            <a:off x="6255633" y="212003"/>
            <a:ext cx="1099685" cy="645981"/>
            <a:chOff x="3285175" y="1554625"/>
            <a:chExt cx="1458275" cy="856625"/>
          </a:xfrm>
        </p:grpSpPr>
        <p:sp>
          <p:nvSpPr>
            <p:cNvPr id="1901" name="Google Shape;1901;p3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grpSp>
        <p:nvGrpSpPr>
          <p:cNvPr id="1765" name="Google Shape;1765;p37"/>
          <p:cNvGrpSpPr/>
          <p:nvPr/>
        </p:nvGrpSpPr>
        <p:grpSpPr>
          <a:xfrm flipH="1">
            <a:off x="2194325" y="3062475"/>
            <a:ext cx="6587900" cy="2081025"/>
            <a:chOff x="143902" y="3062600"/>
            <a:chExt cx="6587900" cy="2081025"/>
          </a:xfrm>
        </p:grpSpPr>
        <p:sp>
          <p:nvSpPr>
            <p:cNvPr id="1766" name="Google Shape;1766;p3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37"/>
            <p:cNvGrpSpPr/>
            <p:nvPr/>
          </p:nvGrpSpPr>
          <p:grpSpPr>
            <a:xfrm>
              <a:off x="143902" y="3062600"/>
              <a:ext cx="6587900" cy="2021465"/>
              <a:chOff x="143902" y="3062600"/>
              <a:chExt cx="6587900" cy="2021465"/>
            </a:xfrm>
          </p:grpSpPr>
          <p:sp>
            <p:nvSpPr>
              <p:cNvPr id="1768" name="Google Shape;1768;p37"/>
              <p:cNvSpPr/>
              <p:nvPr/>
            </p:nvSpPr>
            <p:spPr>
              <a:xfrm>
                <a:off x="488377" y="3062600"/>
                <a:ext cx="6243425" cy="1708250"/>
              </a:xfrm>
              <a:custGeom>
                <a:avLst/>
                <a:gdLst/>
                <a:ahLst/>
                <a:cxnLst/>
                <a:rect l="l" t="t" r="r" b="b"/>
                <a:pathLst>
                  <a:path w="249737" h="68330" extrusionOk="0">
                    <a:moveTo>
                      <a:pt x="0" y="57716"/>
                    </a:moveTo>
                    <a:lnTo>
                      <a:pt x="58983" y="0"/>
                    </a:lnTo>
                    <a:lnTo>
                      <a:pt x="249737" y="156"/>
                    </a:lnTo>
                    <a:lnTo>
                      <a:pt x="3746" y="68330"/>
                    </a:lnTo>
                    <a:close/>
                  </a:path>
                </a:pathLst>
              </a:custGeom>
              <a:solidFill>
                <a:srgbClr val="9E855C">
                  <a:alpha val="14880"/>
                </a:srgbClr>
              </a:solidFill>
              <a:ln>
                <a:noFill/>
              </a:ln>
            </p:spPr>
            <p:txBody>
              <a:bodyPr/>
              <a:lstStyle/>
              <a:p>
                <a:endParaRPr lang="pt-PT"/>
              </a:p>
            </p:txBody>
          </p:sp>
          <p:grpSp>
            <p:nvGrpSpPr>
              <p:cNvPr id="1769" name="Google Shape;1769;p37"/>
              <p:cNvGrpSpPr/>
              <p:nvPr/>
            </p:nvGrpSpPr>
            <p:grpSpPr>
              <a:xfrm rot="-3088787">
                <a:off x="247795" y="4300754"/>
                <a:ext cx="725754" cy="615483"/>
                <a:chOff x="5417612" y="4008755"/>
                <a:chExt cx="725743" cy="615474"/>
              </a:xfrm>
            </p:grpSpPr>
            <p:sp>
              <p:nvSpPr>
                <p:cNvPr id="1770" name="Google Shape;1770;p3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74" name="Google Shape;1774;p37"/>
          <p:cNvSpPr txBox="1">
            <a:spLocks noGrp="1"/>
          </p:cNvSpPr>
          <p:nvPr>
            <p:ph type="title"/>
          </p:nvPr>
        </p:nvSpPr>
        <p:spPr>
          <a:xfrm>
            <a:off x="2115485" y="468339"/>
            <a:ext cx="5053747" cy="7480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lt1"/>
                </a:solidFill>
              </a:rPr>
              <a:t>DEMO</a:t>
            </a:r>
            <a:endParaRPr>
              <a:solidFill>
                <a:schemeClr val="lt1"/>
              </a:solidFill>
            </a:endParaRPr>
          </a:p>
        </p:txBody>
      </p:sp>
      <p:sp>
        <p:nvSpPr>
          <p:cNvPr id="1775" name="Google Shape;1775;p37"/>
          <p:cNvSpPr txBox="1">
            <a:spLocks noGrp="1"/>
          </p:cNvSpPr>
          <p:nvPr>
            <p:ph type="subTitle" idx="1"/>
          </p:nvPr>
        </p:nvSpPr>
        <p:spPr>
          <a:xfrm>
            <a:off x="2213700" y="2622500"/>
            <a:ext cx="4716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Sit back and enjoy this one</a:t>
            </a:r>
            <a:endParaRPr/>
          </a:p>
        </p:txBody>
      </p:sp>
      <p:grpSp>
        <p:nvGrpSpPr>
          <p:cNvPr id="1776" name="Google Shape;1776;p37"/>
          <p:cNvGrpSpPr/>
          <p:nvPr/>
        </p:nvGrpSpPr>
        <p:grpSpPr>
          <a:xfrm rot="-570592">
            <a:off x="190099" y="3325835"/>
            <a:ext cx="2020090" cy="1607952"/>
            <a:chOff x="6170914" y="3120997"/>
            <a:chExt cx="1788606" cy="1423695"/>
          </a:xfrm>
        </p:grpSpPr>
        <p:sp>
          <p:nvSpPr>
            <p:cNvPr id="1777" name="Google Shape;1777;p37"/>
            <p:cNvSpPr/>
            <p:nvPr/>
          </p:nvSpPr>
          <p:spPr>
            <a:xfrm>
              <a:off x="6170914" y="3120997"/>
              <a:ext cx="1788606" cy="1423695"/>
            </a:xfrm>
            <a:custGeom>
              <a:avLst/>
              <a:gdLst/>
              <a:ahLst/>
              <a:cxnLst/>
              <a:rect l="l" t="t" r="r" b="b"/>
              <a:pathLst>
                <a:path w="58715" h="46736" extrusionOk="0">
                  <a:moveTo>
                    <a:pt x="33016" y="1"/>
                  </a:moveTo>
                  <a:cubicBezTo>
                    <a:pt x="32593" y="1"/>
                    <a:pt x="32180" y="187"/>
                    <a:pt x="31895" y="512"/>
                  </a:cubicBezTo>
                  <a:lnTo>
                    <a:pt x="25748" y="7593"/>
                  </a:lnTo>
                  <a:cubicBezTo>
                    <a:pt x="23545" y="8665"/>
                    <a:pt x="21814" y="10524"/>
                    <a:pt x="20909" y="12815"/>
                  </a:cubicBezTo>
                  <a:cubicBezTo>
                    <a:pt x="19309" y="8819"/>
                    <a:pt x="15533" y="6572"/>
                    <a:pt x="11669" y="6572"/>
                  </a:cubicBezTo>
                  <a:cubicBezTo>
                    <a:pt x="9380" y="6572"/>
                    <a:pt x="7061" y="7360"/>
                    <a:pt x="5144" y="9039"/>
                  </a:cubicBezTo>
                  <a:cubicBezTo>
                    <a:pt x="1" y="13553"/>
                    <a:pt x="856" y="21794"/>
                    <a:pt x="6826" y="25158"/>
                  </a:cubicBezTo>
                  <a:cubicBezTo>
                    <a:pt x="6718" y="25728"/>
                    <a:pt x="6659" y="26318"/>
                    <a:pt x="6629" y="26899"/>
                  </a:cubicBezTo>
                  <a:lnTo>
                    <a:pt x="5272" y="26899"/>
                  </a:lnTo>
                  <a:cubicBezTo>
                    <a:pt x="4731" y="26899"/>
                    <a:pt x="4239" y="27194"/>
                    <a:pt x="3974" y="27666"/>
                  </a:cubicBezTo>
                  <a:lnTo>
                    <a:pt x="3335" y="27666"/>
                  </a:lnTo>
                  <a:cubicBezTo>
                    <a:pt x="2518" y="27666"/>
                    <a:pt x="1859" y="28325"/>
                    <a:pt x="1859" y="29141"/>
                  </a:cubicBezTo>
                  <a:lnTo>
                    <a:pt x="1859" y="31078"/>
                  </a:lnTo>
                  <a:cubicBezTo>
                    <a:pt x="1859" y="31895"/>
                    <a:pt x="2518" y="32563"/>
                    <a:pt x="3335" y="32563"/>
                  </a:cubicBezTo>
                  <a:lnTo>
                    <a:pt x="3954" y="32563"/>
                  </a:lnTo>
                  <a:cubicBezTo>
                    <a:pt x="4200" y="33075"/>
                    <a:pt x="4711" y="33399"/>
                    <a:pt x="5272" y="33399"/>
                  </a:cubicBezTo>
                  <a:lnTo>
                    <a:pt x="6905" y="33399"/>
                  </a:lnTo>
                  <a:lnTo>
                    <a:pt x="6905" y="39054"/>
                  </a:lnTo>
                  <a:cubicBezTo>
                    <a:pt x="6905" y="40018"/>
                    <a:pt x="7691" y="40805"/>
                    <a:pt x="8665" y="40805"/>
                  </a:cubicBezTo>
                  <a:lnTo>
                    <a:pt x="13346" y="40805"/>
                  </a:lnTo>
                  <a:cubicBezTo>
                    <a:pt x="14251" y="41464"/>
                    <a:pt x="15225" y="42034"/>
                    <a:pt x="16238" y="42526"/>
                  </a:cubicBezTo>
                  <a:cubicBezTo>
                    <a:pt x="18765" y="43765"/>
                    <a:pt x="21785" y="44572"/>
                    <a:pt x="25001" y="44886"/>
                  </a:cubicBezTo>
                  <a:cubicBezTo>
                    <a:pt x="25925" y="46057"/>
                    <a:pt x="27322" y="46735"/>
                    <a:pt x="28807" y="46735"/>
                  </a:cubicBezTo>
                  <a:cubicBezTo>
                    <a:pt x="30370" y="46725"/>
                    <a:pt x="31836" y="45968"/>
                    <a:pt x="32760" y="44700"/>
                  </a:cubicBezTo>
                  <a:cubicBezTo>
                    <a:pt x="33478" y="44601"/>
                    <a:pt x="34167" y="44473"/>
                    <a:pt x="34816" y="44336"/>
                  </a:cubicBezTo>
                  <a:cubicBezTo>
                    <a:pt x="40628" y="43077"/>
                    <a:pt x="45624" y="40471"/>
                    <a:pt x="49293" y="36783"/>
                  </a:cubicBezTo>
                  <a:cubicBezTo>
                    <a:pt x="49342" y="36743"/>
                    <a:pt x="49381" y="36694"/>
                    <a:pt x="49420" y="36665"/>
                  </a:cubicBezTo>
                  <a:cubicBezTo>
                    <a:pt x="49951" y="36114"/>
                    <a:pt x="50463" y="35543"/>
                    <a:pt x="50935" y="34963"/>
                  </a:cubicBezTo>
                  <a:cubicBezTo>
                    <a:pt x="52489" y="33055"/>
                    <a:pt x="53748" y="30931"/>
                    <a:pt x="54662" y="28649"/>
                  </a:cubicBezTo>
                  <a:cubicBezTo>
                    <a:pt x="54829" y="28246"/>
                    <a:pt x="54987" y="27813"/>
                    <a:pt x="55125" y="27381"/>
                  </a:cubicBezTo>
                  <a:cubicBezTo>
                    <a:pt x="55223" y="27085"/>
                    <a:pt x="55311" y="26810"/>
                    <a:pt x="55390" y="26564"/>
                  </a:cubicBezTo>
                  <a:cubicBezTo>
                    <a:pt x="55675" y="25581"/>
                    <a:pt x="55911" y="24578"/>
                    <a:pt x="56069" y="23555"/>
                  </a:cubicBezTo>
                  <a:cubicBezTo>
                    <a:pt x="56315" y="22011"/>
                    <a:pt x="56393" y="20437"/>
                    <a:pt x="56324" y="18873"/>
                  </a:cubicBezTo>
                  <a:cubicBezTo>
                    <a:pt x="58714" y="16326"/>
                    <a:pt x="57731" y="12176"/>
                    <a:pt x="54456" y="10976"/>
                  </a:cubicBezTo>
                  <a:cubicBezTo>
                    <a:pt x="53777" y="9442"/>
                    <a:pt x="52931" y="7986"/>
                    <a:pt x="51928" y="6649"/>
                  </a:cubicBezTo>
                  <a:cubicBezTo>
                    <a:pt x="50473" y="4702"/>
                    <a:pt x="48830" y="3207"/>
                    <a:pt x="47070" y="2223"/>
                  </a:cubicBezTo>
                  <a:cubicBezTo>
                    <a:pt x="45064" y="1112"/>
                    <a:pt x="42634" y="522"/>
                    <a:pt x="40058" y="522"/>
                  </a:cubicBezTo>
                  <a:cubicBezTo>
                    <a:pt x="39104" y="522"/>
                    <a:pt x="38150" y="601"/>
                    <a:pt x="37206" y="748"/>
                  </a:cubicBezTo>
                  <a:cubicBezTo>
                    <a:pt x="36930" y="797"/>
                    <a:pt x="36635" y="846"/>
                    <a:pt x="36340" y="905"/>
                  </a:cubicBezTo>
                  <a:cubicBezTo>
                    <a:pt x="34491" y="217"/>
                    <a:pt x="33301" y="20"/>
                    <a:pt x="33252" y="20"/>
                  </a:cubicBezTo>
                  <a:cubicBezTo>
                    <a:pt x="33173" y="10"/>
                    <a:pt x="33095" y="1"/>
                    <a:pt x="33016" y="1"/>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6404897" y="3180825"/>
              <a:ext cx="1459337" cy="1266143"/>
            </a:xfrm>
            <a:custGeom>
              <a:avLst/>
              <a:gdLst/>
              <a:ahLst/>
              <a:cxnLst/>
              <a:rect l="l" t="t" r="r" b="b"/>
              <a:pathLst>
                <a:path w="47906" h="41564" extrusionOk="0">
                  <a:moveTo>
                    <a:pt x="32498" y="1"/>
                  </a:moveTo>
                  <a:cubicBezTo>
                    <a:pt x="31621" y="1"/>
                    <a:pt x="30742" y="73"/>
                    <a:pt x="29879" y="210"/>
                  </a:cubicBezTo>
                  <a:cubicBezTo>
                    <a:pt x="29475" y="279"/>
                    <a:pt x="29062" y="367"/>
                    <a:pt x="28659" y="456"/>
                  </a:cubicBezTo>
                  <a:cubicBezTo>
                    <a:pt x="28226" y="564"/>
                    <a:pt x="27784" y="682"/>
                    <a:pt x="27390" y="820"/>
                  </a:cubicBezTo>
                  <a:cubicBezTo>
                    <a:pt x="26987" y="948"/>
                    <a:pt x="26594" y="1105"/>
                    <a:pt x="26210" y="1272"/>
                  </a:cubicBezTo>
                  <a:cubicBezTo>
                    <a:pt x="26004" y="1361"/>
                    <a:pt x="25797" y="1459"/>
                    <a:pt x="25600" y="1567"/>
                  </a:cubicBezTo>
                  <a:cubicBezTo>
                    <a:pt x="25158" y="1784"/>
                    <a:pt x="24735" y="2039"/>
                    <a:pt x="24332" y="2325"/>
                  </a:cubicBezTo>
                  <a:cubicBezTo>
                    <a:pt x="24174" y="2433"/>
                    <a:pt x="24017" y="2551"/>
                    <a:pt x="23860" y="2679"/>
                  </a:cubicBezTo>
                  <a:cubicBezTo>
                    <a:pt x="22168" y="4006"/>
                    <a:pt x="20988" y="5845"/>
                    <a:pt x="19837" y="7684"/>
                  </a:cubicBezTo>
                  <a:cubicBezTo>
                    <a:pt x="19670" y="7960"/>
                    <a:pt x="19503" y="8225"/>
                    <a:pt x="19326" y="8501"/>
                  </a:cubicBezTo>
                  <a:cubicBezTo>
                    <a:pt x="19159" y="8776"/>
                    <a:pt x="18991" y="9042"/>
                    <a:pt x="18814" y="9317"/>
                  </a:cubicBezTo>
                  <a:cubicBezTo>
                    <a:pt x="18667" y="9543"/>
                    <a:pt x="18519" y="9769"/>
                    <a:pt x="18372" y="9996"/>
                  </a:cubicBezTo>
                  <a:cubicBezTo>
                    <a:pt x="18165" y="10291"/>
                    <a:pt x="17949" y="10586"/>
                    <a:pt x="17742" y="10881"/>
                  </a:cubicBezTo>
                  <a:cubicBezTo>
                    <a:pt x="16798" y="12130"/>
                    <a:pt x="15736" y="13231"/>
                    <a:pt x="14349" y="14008"/>
                  </a:cubicBezTo>
                  <a:cubicBezTo>
                    <a:pt x="11851" y="15395"/>
                    <a:pt x="8803" y="15385"/>
                    <a:pt x="6196" y="16546"/>
                  </a:cubicBezTo>
                  <a:cubicBezTo>
                    <a:pt x="4003" y="17529"/>
                    <a:pt x="2253" y="19289"/>
                    <a:pt x="1289" y="21492"/>
                  </a:cubicBezTo>
                  <a:cubicBezTo>
                    <a:pt x="0" y="24463"/>
                    <a:pt x="541" y="28249"/>
                    <a:pt x="1663" y="31180"/>
                  </a:cubicBezTo>
                  <a:cubicBezTo>
                    <a:pt x="3098" y="34917"/>
                    <a:pt x="5892" y="37533"/>
                    <a:pt x="9314" y="39195"/>
                  </a:cubicBezTo>
                  <a:cubicBezTo>
                    <a:pt x="12687" y="40834"/>
                    <a:pt x="16666" y="41563"/>
                    <a:pt x="20556" y="41563"/>
                  </a:cubicBezTo>
                  <a:cubicBezTo>
                    <a:pt x="22757" y="41563"/>
                    <a:pt x="24929" y="41330"/>
                    <a:pt x="26948" y="40896"/>
                  </a:cubicBezTo>
                  <a:cubicBezTo>
                    <a:pt x="32072" y="39775"/>
                    <a:pt x="36930" y="37513"/>
                    <a:pt x="40667" y="33766"/>
                  </a:cubicBezTo>
                  <a:cubicBezTo>
                    <a:pt x="40707" y="33717"/>
                    <a:pt x="40756" y="33678"/>
                    <a:pt x="40795" y="33629"/>
                  </a:cubicBezTo>
                  <a:cubicBezTo>
                    <a:pt x="41307" y="33107"/>
                    <a:pt x="40185" y="31435"/>
                    <a:pt x="40628" y="30885"/>
                  </a:cubicBezTo>
                  <a:cubicBezTo>
                    <a:pt x="41228" y="30157"/>
                    <a:pt x="41513" y="29242"/>
                    <a:pt x="41690" y="28328"/>
                  </a:cubicBezTo>
                  <a:cubicBezTo>
                    <a:pt x="41857" y="27511"/>
                    <a:pt x="41946" y="26675"/>
                    <a:pt x="42152" y="25859"/>
                  </a:cubicBezTo>
                  <a:cubicBezTo>
                    <a:pt x="42211" y="25564"/>
                    <a:pt x="42339" y="25279"/>
                    <a:pt x="42526" y="25043"/>
                  </a:cubicBezTo>
                  <a:cubicBezTo>
                    <a:pt x="42723" y="24826"/>
                    <a:pt x="43018" y="24699"/>
                    <a:pt x="43264" y="24531"/>
                  </a:cubicBezTo>
                  <a:cubicBezTo>
                    <a:pt x="43637" y="24286"/>
                    <a:pt x="43942" y="23931"/>
                    <a:pt x="44139" y="23518"/>
                  </a:cubicBezTo>
                  <a:cubicBezTo>
                    <a:pt x="44257" y="23253"/>
                    <a:pt x="44336" y="22968"/>
                    <a:pt x="44473" y="22722"/>
                  </a:cubicBezTo>
                  <a:cubicBezTo>
                    <a:pt x="44788" y="22161"/>
                    <a:pt x="45378" y="22112"/>
                    <a:pt x="45949" y="22014"/>
                  </a:cubicBezTo>
                  <a:cubicBezTo>
                    <a:pt x="46372" y="21945"/>
                    <a:pt x="46962" y="21837"/>
                    <a:pt x="47040" y="21325"/>
                  </a:cubicBezTo>
                  <a:cubicBezTo>
                    <a:pt x="47906" y="15887"/>
                    <a:pt x="46686" y="10222"/>
                    <a:pt x="43185" y="5541"/>
                  </a:cubicBezTo>
                  <a:cubicBezTo>
                    <a:pt x="41995" y="3937"/>
                    <a:pt x="40549" y="2502"/>
                    <a:pt x="38799" y="1518"/>
                  </a:cubicBezTo>
                  <a:cubicBezTo>
                    <a:pt x="36905" y="462"/>
                    <a:pt x="34708" y="1"/>
                    <a:pt x="32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a:off x="6695814" y="3784957"/>
              <a:ext cx="235810" cy="206475"/>
            </a:xfrm>
            <a:custGeom>
              <a:avLst/>
              <a:gdLst/>
              <a:ahLst/>
              <a:cxnLst/>
              <a:rect l="l" t="t" r="r" b="b"/>
              <a:pathLst>
                <a:path w="7741" h="6778" extrusionOk="0">
                  <a:moveTo>
                    <a:pt x="3867" y="0"/>
                  </a:moveTo>
                  <a:cubicBezTo>
                    <a:pt x="3328" y="0"/>
                    <a:pt x="2781" y="129"/>
                    <a:pt x="2272" y="402"/>
                  </a:cubicBezTo>
                  <a:cubicBezTo>
                    <a:pt x="620" y="1287"/>
                    <a:pt x="0" y="3342"/>
                    <a:pt x="885" y="4985"/>
                  </a:cubicBezTo>
                  <a:cubicBezTo>
                    <a:pt x="1498" y="6129"/>
                    <a:pt x="2668" y="6778"/>
                    <a:pt x="3878" y="6778"/>
                  </a:cubicBezTo>
                  <a:cubicBezTo>
                    <a:pt x="4415" y="6778"/>
                    <a:pt x="4960" y="6650"/>
                    <a:pt x="5468" y="6381"/>
                  </a:cubicBezTo>
                  <a:cubicBezTo>
                    <a:pt x="7120" y="5496"/>
                    <a:pt x="7740" y="3441"/>
                    <a:pt x="6855" y="1788"/>
                  </a:cubicBezTo>
                  <a:cubicBezTo>
                    <a:pt x="6249" y="652"/>
                    <a:pt x="5078" y="0"/>
                    <a:pt x="3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a:off x="7673661" y="3490476"/>
              <a:ext cx="216649" cy="206292"/>
            </a:xfrm>
            <a:custGeom>
              <a:avLst/>
              <a:gdLst/>
              <a:ahLst/>
              <a:cxnLst/>
              <a:rect l="l" t="t" r="r" b="b"/>
              <a:pathLst>
                <a:path w="7112" h="6772" extrusionOk="0">
                  <a:moveTo>
                    <a:pt x="3569" y="0"/>
                  </a:moveTo>
                  <a:cubicBezTo>
                    <a:pt x="3456" y="0"/>
                    <a:pt x="3342" y="6"/>
                    <a:pt x="3227" y="18"/>
                  </a:cubicBezTo>
                  <a:cubicBezTo>
                    <a:pt x="1358" y="195"/>
                    <a:pt x="1" y="1857"/>
                    <a:pt x="188" y="3715"/>
                  </a:cubicBezTo>
                  <a:cubicBezTo>
                    <a:pt x="354" y="5469"/>
                    <a:pt x="1827" y="6772"/>
                    <a:pt x="3544" y="6772"/>
                  </a:cubicBezTo>
                  <a:cubicBezTo>
                    <a:pt x="3657" y="6772"/>
                    <a:pt x="3771" y="6766"/>
                    <a:pt x="3886" y="6754"/>
                  </a:cubicBezTo>
                  <a:cubicBezTo>
                    <a:pt x="5754" y="6577"/>
                    <a:pt x="7111" y="4915"/>
                    <a:pt x="6925" y="3056"/>
                  </a:cubicBezTo>
                  <a:cubicBezTo>
                    <a:pt x="6758" y="1303"/>
                    <a:pt x="5285" y="0"/>
                    <a:pt x="3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6934884" y="4291943"/>
              <a:ext cx="234318" cy="206444"/>
            </a:xfrm>
            <a:custGeom>
              <a:avLst/>
              <a:gdLst/>
              <a:ahLst/>
              <a:cxnLst/>
              <a:rect l="l" t="t" r="r" b="b"/>
              <a:pathLst>
                <a:path w="7692" h="6777" extrusionOk="0">
                  <a:moveTo>
                    <a:pt x="3850" y="1"/>
                  </a:moveTo>
                  <a:cubicBezTo>
                    <a:pt x="3415" y="1"/>
                    <a:pt x="2974" y="85"/>
                    <a:pt x="2547" y="261"/>
                  </a:cubicBezTo>
                  <a:cubicBezTo>
                    <a:pt x="826" y="969"/>
                    <a:pt x="0" y="2956"/>
                    <a:pt x="718" y="4687"/>
                  </a:cubicBezTo>
                  <a:cubicBezTo>
                    <a:pt x="1259" y="5992"/>
                    <a:pt x="2516" y="6777"/>
                    <a:pt x="3843" y="6777"/>
                  </a:cubicBezTo>
                  <a:cubicBezTo>
                    <a:pt x="4277" y="6777"/>
                    <a:pt x="4718" y="6693"/>
                    <a:pt x="5144" y="6516"/>
                  </a:cubicBezTo>
                  <a:cubicBezTo>
                    <a:pt x="6875" y="5798"/>
                    <a:pt x="7691" y="3821"/>
                    <a:pt x="6983" y="2091"/>
                  </a:cubicBezTo>
                  <a:cubicBezTo>
                    <a:pt x="6442" y="786"/>
                    <a:pt x="5180" y="1"/>
                    <a:pt x="3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6902228" y="3165046"/>
              <a:ext cx="935656" cy="1085135"/>
            </a:xfrm>
            <a:custGeom>
              <a:avLst/>
              <a:gdLst/>
              <a:ahLst/>
              <a:cxnLst/>
              <a:rect l="l" t="t" r="r" b="b"/>
              <a:pathLst>
                <a:path w="30715" h="35622" extrusionOk="0">
                  <a:moveTo>
                    <a:pt x="9137" y="0"/>
                  </a:moveTo>
                  <a:lnTo>
                    <a:pt x="7809" y="1535"/>
                  </a:lnTo>
                  <a:lnTo>
                    <a:pt x="8006" y="2833"/>
                  </a:lnTo>
                  <a:lnTo>
                    <a:pt x="8734" y="7632"/>
                  </a:lnTo>
                  <a:lnTo>
                    <a:pt x="3501" y="8202"/>
                  </a:lnTo>
                  <a:lnTo>
                    <a:pt x="1839" y="8389"/>
                  </a:lnTo>
                  <a:lnTo>
                    <a:pt x="0" y="10504"/>
                  </a:lnTo>
                  <a:cubicBezTo>
                    <a:pt x="0" y="10504"/>
                    <a:pt x="541" y="10819"/>
                    <a:pt x="1407" y="11399"/>
                  </a:cubicBezTo>
                  <a:cubicBezTo>
                    <a:pt x="4396" y="13395"/>
                    <a:pt x="11379" y="18470"/>
                    <a:pt x="14261" y="24174"/>
                  </a:cubicBezTo>
                  <a:cubicBezTo>
                    <a:pt x="17988" y="31540"/>
                    <a:pt x="15638" y="35622"/>
                    <a:pt x="15638" y="35622"/>
                  </a:cubicBezTo>
                  <a:lnTo>
                    <a:pt x="24469" y="34147"/>
                  </a:lnTo>
                  <a:cubicBezTo>
                    <a:pt x="24971" y="33625"/>
                    <a:pt x="25453" y="33094"/>
                    <a:pt x="25895" y="32543"/>
                  </a:cubicBezTo>
                  <a:cubicBezTo>
                    <a:pt x="26751" y="31511"/>
                    <a:pt x="24686" y="28718"/>
                    <a:pt x="25325" y="27577"/>
                  </a:cubicBezTo>
                  <a:cubicBezTo>
                    <a:pt x="25807" y="26721"/>
                    <a:pt x="29033" y="27518"/>
                    <a:pt x="29396" y="26613"/>
                  </a:cubicBezTo>
                  <a:cubicBezTo>
                    <a:pt x="29554" y="26220"/>
                    <a:pt x="29701" y="25826"/>
                    <a:pt x="29829" y="25423"/>
                  </a:cubicBezTo>
                  <a:cubicBezTo>
                    <a:pt x="29928" y="25177"/>
                    <a:pt x="30006" y="24922"/>
                    <a:pt x="30075" y="24666"/>
                  </a:cubicBezTo>
                  <a:cubicBezTo>
                    <a:pt x="30350" y="23741"/>
                    <a:pt x="30567" y="22797"/>
                    <a:pt x="30714" y="21843"/>
                  </a:cubicBezTo>
                  <a:cubicBezTo>
                    <a:pt x="29878" y="19050"/>
                    <a:pt x="28659" y="16385"/>
                    <a:pt x="27115" y="13916"/>
                  </a:cubicBezTo>
                  <a:cubicBezTo>
                    <a:pt x="22119" y="5901"/>
                    <a:pt x="15992" y="2420"/>
                    <a:pt x="12333" y="974"/>
                  </a:cubicBezTo>
                  <a:cubicBezTo>
                    <a:pt x="10376" y="197"/>
                    <a:pt x="9137" y="0"/>
                    <a:pt x="9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6958553" y="3211775"/>
              <a:ext cx="839181" cy="976384"/>
            </a:xfrm>
            <a:custGeom>
              <a:avLst/>
              <a:gdLst/>
              <a:ahLst/>
              <a:cxnLst/>
              <a:rect l="l" t="t" r="r" b="b"/>
              <a:pathLst>
                <a:path w="27548" h="32052" extrusionOk="0">
                  <a:moveTo>
                    <a:pt x="5960" y="1"/>
                  </a:moveTo>
                  <a:lnTo>
                    <a:pt x="0" y="6855"/>
                  </a:lnTo>
                  <a:cubicBezTo>
                    <a:pt x="325" y="7032"/>
                    <a:pt x="718" y="7239"/>
                    <a:pt x="1151" y="7485"/>
                  </a:cubicBezTo>
                  <a:cubicBezTo>
                    <a:pt x="3954" y="9108"/>
                    <a:pt x="6530" y="11104"/>
                    <a:pt x="8792" y="13415"/>
                  </a:cubicBezTo>
                  <a:cubicBezTo>
                    <a:pt x="10081" y="14733"/>
                    <a:pt x="11271" y="16159"/>
                    <a:pt x="12333" y="17674"/>
                  </a:cubicBezTo>
                  <a:cubicBezTo>
                    <a:pt x="13346" y="19109"/>
                    <a:pt x="14231" y="20624"/>
                    <a:pt x="14988" y="22207"/>
                  </a:cubicBezTo>
                  <a:cubicBezTo>
                    <a:pt x="17732" y="28079"/>
                    <a:pt x="16985" y="32052"/>
                    <a:pt x="16985" y="32052"/>
                  </a:cubicBezTo>
                  <a:lnTo>
                    <a:pt x="24056" y="31009"/>
                  </a:lnTo>
                  <a:cubicBezTo>
                    <a:pt x="25512" y="29220"/>
                    <a:pt x="26692" y="27223"/>
                    <a:pt x="27547" y="25079"/>
                  </a:cubicBezTo>
                  <a:cubicBezTo>
                    <a:pt x="27164" y="22630"/>
                    <a:pt x="26505" y="20221"/>
                    <a:pt x="25571" y="17919"/>
                  </a:cubicBezTo>
                  <a:cubicBezTo>
                    <a:pt x="24931" y="16336"/>
                    <a:pt x="24194" y="14802"/>
                    <a:pt x="23358" y="13307"/>
                  </a:cubicBezTo>
                  <a:cubicBezTo>
                    <a:pt x="21765" y="10455"/>
                    <a:pt x="19562" y="8114"/>
                    <a:pt x="17241" y="6226"/>
                  </a:cubicBezTo>
                  <a:cubicBezTo>
                    <a:pt x="13690" y="3344"/>
                    <a:pt x="9855" y="1525"/>
                    <a:pt x="7416" y="551"/>
                  </a:cubicBezTo>
                  <a:cubicBezTo>
                    <a:pt x="6845" y="315"/>
                    <a:pt x="6353" y="138"/>
                    <a:pt x="5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7347103" y="3747732"/>
              <a:ext cx="411670" cy="179485"/>
            </a:xfrm>
            <a:custGeom>
              <a:avLst/>
              <a:gdLst/>
              <a:ahLst/>
              <a:cxnLst/>
              <a:rect l="l" t="t" r="r" b="b"/>
              <a:pathLst>
                <a:path w="13514" h="5892" extrusionOk="0">
                  <a:moveTo>
                    <a:pt x="13435" y="1"/>
                  </a:moveTo>
                  <a:cubicBezTo>
                    <a:pt x="8764" y="1388"/>
                    <a:pt x="4250" y="3276"/>
                    <a:pt x="1" y="5656"/>
                  </a:cubicBezTo>
                  <a:lnTo>
                    <a:pt x="129" y="5892"/>
                  </a:lnTo>
                  <a:cubicBezTo>
                    <a:pt x="4368" y="3522"/>
                    <a:pt x="8852" y="1633"/>
                    <a:pt x="13514" y="266"/>
                  </a:cubicBezTo>
                  <a:lnTo>
                    <a:pt x="13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7186840" y="3370545"/>
              <a:ext cx="339169" cy="291252"/>
            </a:xfrm>
            <a:custGeom>
              <a:avLst/>
              <a:gdLst/>
              <a:ahLst/>
              <a:cxnLst/>
              <a:rect l="l" t="t" r="r" b="b"/>
              <a:pathLst>
                <a:path w="11134" h="9561" extrusionOk="0">
                  <a:moveTo>
                    <a:pt x="10976" y="1"/>
                  </a:moveTo>
                  <a:cubicBezTo>
                    <a:pt x="6963" y="2686"/>
                    <a:pt x="3275" y="5833"/>
                    <a:pt x="0" y="9373"/>
                  </a:cubicBezTo>
                  <a:lnTo>
                    <a:pt x="197" y="9560"/>
                  </a:lnTo>
                  <a:cubicBezTo>
                    <a:pt x="3462" y="6030"/>
                    <a:pt x="7131" y="2902"/>
                    <a:pt x="11133" y="227"/>
                  </a:cubicBezTo>
                  <a:lnTo>
                    <a:pt x="1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7412415" y="4091409"/>
              <a:ext cx="45998" cy="39449"/>
            </a:xfrm>
            <a:custGeom>
              <a:avLst/>
              <a:gdLst/>
              <a:ahLst/>
              <a:cxnLst/>
              <a:rect l="l" t="t" r="r" b="b"/>
              <a:pathLst>
                <a:path w="1510" h="1295" extrusionOk="0">
                  <a:moveTo>
                    <a:pt x="737" y="0"/>
                  </a:moveTo>
                  <a:cubicBezTo>
                    <a:pt x="651" y="0"/>
                    <a:pt x="562" y="18"/>
                    <a:pt x="473" y="58"/>
                  </a:cubicBezTo>
                  <a:cubicBezTo>
                    <a:pt x="139" y="206"/>
                    <a:pt x="1" y="580"/>
                    <a:pt x="139" y="914"/>
                  </a:cubicBezTo>
                  <a:cubicBezTo>
                    <a:pt x="254" y="1169"/>
                    <a:pt x="493" y="1294"/>
                    <a:pt x="732" y="1294"/>
                  </a:cubicBezTo>
                  <a:cubicBezTo>
                    <a:pt x="983" y="1294"/>
                    <a:pt x="1233" y="1156"/>
                    <a:pt x="1338" y="884"/>
                  </a:cubicBezTo>
                  <a:cubicBezTo>
                    <a:pt x="1510" y="435"/>
                    <a:pt x="1160"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7396544" y="4003921"/>
              <a:ext cx="45998" cy="39358"/>
            </a:xfrm>
            <a:custGeom>
              <a:avLst/>
              <a:gdLst/>
              <a:ahLst/>
              <a:cxnLst/>
              <a:rect l="l" t="t" r="r" b="b"/>
              <a:pathLst>
                <a:path w="1510" h="1292" extrusionOk="0">
                  <a:moveTo>
                    <a:pt x="741" y="0"/>
                  </a:moveTo>
                  <a:cubicBezTo>
                    <a:pt x="654" y="0"/>
                    <a:pt x="563" y="18"/>
                    <a:pt x="473" y="59"/>
                  </a:cubicBezTo>
                  <a:cubicBezTo>
                    <a:pt x="148" y="196"/>
                    <a:pt x="1" y="580"/>
                    <a:pt x="148" y="904"/>
                  </a:cubicBezTo>
                  <a:cubicBezTo>
                    <a:pt x="259" y="1164"/>
                    <a:pt x="496" y="1292"/>
                    <a:pt x="734" y="1292"/>
                  </a:cubicBezTo>
                  <a:cubicBezTo>
                    <a:pt x="983" y="1292"/>
                    <a:pt x="1233" y="1152"/>
                    <a:pt x="1338" y="875"/>
                  </a:cubicBezTo>
                  <a:cubicBezTo>
                    <a:pt x="1510" y="434"/>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7372874" y="3923317"/>
              <a:ext cx="46303" cy="39449"/>
            </a:xfrm>
            <a:custGeom>
              <a:avLst/>
              <a:gdLst/>
              <a:ahLst/>
              <a:cxnLst/>
              <a:rect l="l" t="t" r="r" b="b"/>
              <a:pathLst>
                <a:path w="1520" h="1295" extrusionOk="0">
                  <a:moveTo>
                    <a:pt x="747" y="1"/>
                  </a:moveTo>
                  <a:cubicBezTo>
                    <a:pt x="661" y="1"/>
                    <a:pt x="571" y="19"/>
                    <a:pt x="483" y="59"/>
                  </a:cubicBezTo>
                  <a:cubicBezTo>
                    <a:pt x="148" y="207"/>
                    <a:pt x="1" y="590"/>
                    <a:pt x="148" y="915"/>
                  </a:cubicBezTo>
                  <a:cubicBezTo>
                    <a:pt x="263" y="1169"/>
                    <a:pt x="503" y="1295"/>
                    <a:pt x="742" y="1295"/>
                  </a:cubicBezTo>
                  <a:cubicBezTo>
                    <a:pt x="993" y="1295"/>
                    <a:pt x="1242" y="1157"/>
                    <a:pt x="1348" y="885"/>
                  </a:cubicBezTo>
                  <a:cubicBezTo>
                    <a:pt x="1520" y="436"/>
                    <a:pt x="1169" y="1"/>
                    <a:pt x="747"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7342930" y="3852035"/>
              <a:ext cx="45998" cy="39449"/>
            </a:xfrm>
            <a:custGeom>
              <a:avLst/>
              <a:gdLst/>
              <a:ahLst/>
              <a:cxnLst/>
              <a:rect l="l" t="t" r="r" b="b"/>
              <a:pathLst>
                <a:path w="1510" h="1295" extrusionOk="0">
                  <a:moveTo>
                    <a:pt x="737" y="0"/>
                  </a:moveTo>
                  <a:cubicBezTo>
                    <a:pt x="650" y="0"/>
                    <a:pt x="561" y="18"/>
                    <a:pt x="472" y="58"/>
                  </a:cubicBezTo>
                  <a:cubicBezTo>
                    <a:pt x="148" y="206"/>
                    <a:pt x="0" y="589"/>
                    <a:pt x="148" y="914"/>
                  </a:cubicBezTo>
                  <a:cubicBezTo>
                    <a:pt x="258" y="1169"/>
                    <a:pt x="495" y="1294"/>
                    <a:pt x="733" y="1294"/>
                  </a:cubicBezTo>
                  <a:cubicBezTo>
                    <a:pt x="982" y="1294"/>
                    <a:pt x="1232" y="1156"/>
                    <a:pt x="1338" y="885"/>
                  </a:cubicBezTo>
                  <a:cubicBezTo>
                    <a:pt x="1509" y="436"/>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7304273" y="3786114"/>
              <a:ext cx="45998" cy="39449"/>
            </a:xfrm>
            <a:custGeom>
              <a:avLst/>
              <a:gdLst/>
              <a:ahLst/>
              <a:cxnLst/>
              <a:rect l="l" t="t" r="r" b="b"/>
              <a:pathLst>
                <a:path w="1510" h="1295" extrusionOk="0">
                  <a:moveTo>
                    <a:pt x="740" y="0"/>
                  </a:moveTo>
                  <a:cubicBezTo>
                    <a:pt x="653" y="0"/>
                    <a:pt x="563" y="19"/>
                    <a:pt x="473" y="59"/>
                  </a:cubicBezTo>
                  <a:cubicBezTo>
                    <a:pt x="148" y="206"/>
                    <a:pt x="1" y="580"/>
                    <a:pt x="148" y="914"/>
                  </a:cubicBezTo>
                  <a:cubicBezTo>
                    <a:pt x="263" y="1169"/>
                    <a:pt x="501" y="1294"/>
                    <a:pt x="737" y="1294"/>
                  </a:cubicBezTo>
                  <a:cubicBezTo>
                    <a:pt x="985" y="1294"/>
                    <a:pt x="1232" y="1157"/>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7255746" y="3721503"/>
              <a:ext cx="45998" cy="39571"/>
            </a:xfrm>
            <a:custGeom>
              <a:avLst/>
              <a:gdLst/>
              <a:ahLst/>
              <a:cxnLst/>
              <a:rect l="l" t="t" r="r" b="b"/>
              <a:pathLst>
                <a:path w="1510" h="1299" extrusionOk="0">
                  <a:moveTo>
                    <a:pt x="732" y="1"/>
                  </a:moveTo>
                  <a:cubicBezTo>
                    <a:pt x="647" y="1"/>
                    <a:pt x="559" y="18"/>
                    <a:pt x="472" y="55"/>
                  </a:cubicBezTo>
                  <a:cubicBezTo>
                    <a:pt x="138" y="203"/>
                    <a:pt x="0" y="587"/>
                    <a:pt x="138" y="911"/>
                  </a:cubicBezTo>
                  <a:cubicBezTo>
                    <a:pt x="253" y="1171"/>
                    <a:pt x="493" y="1299"/>
                    <a:pt x="732" y="1299"/>
                  </a:cubicBezTo>
                  <a:cubicBezTo>
                    <a:pt x="982" y="1299"/>
                    <a:pt x="1232" y="1158"/>
                    <a:pt x="1338" y="882"/>
                  </a:cubicBezTo>
                  <a:cubicBezTo>
                    <a:pt x="1510" y="431"/>
                    <a:pt x="1156" y="1"/>
                    <a:pt x="73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7204812" y="3662680"/>
              <a:ext cx="45998" cy="39388"/>
            </a:xfrm>
            <a:custGeom>
              <a:avLst/>
              <a:gdLst/>
              <a:ahLst/>
              <a:cxnLst/>
              <a:rect l="l" t="t" r="r" b="b"/>
              <a:pathLst>
                <a:path w="1510" h="1293" extrusionOk="0">
                  <a:moveTo>
                    <a:pt x="737" y="0"/>
                  </a:moveTo>
                  <a:cubicBezTo>
                    <a:pt x="651" y="0"/>
                    <a:pt x="561" y="19"/>
                    <a:pt x="472" y="59"/>
                  </a:cubicBezTo>
                  <a:cubicBezTo>
                    <a:pt x="148" y="197"/>
                    <a:pt x="0" y="580"/>
                    <a:pt x="148" y="905"/>
                  </a:cubicBezTo>
                  <a:cubicBezTo>
                    <a:pt x="258" y="1164"/>
                    <a:pt x="496" y="1292"/>
                    <a:pt x="734" y="1292"/>
                  </a:cubicBezTo>
                  <a:cubicBezTo>
                    <a:pt x="983" y="1292"/>
                    <a:pt x="1232" y="1152"/>
                    <a:pt x="1338" y="875"/>
                  </a:cubicBezTo>
                  <a:cubicBezTo>
                    <a:pt x="1509" y="434"/>
                    <a:pt x="1159"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7151473" y="3601573"/>
              <a:ext cx="45998" cy="39449"/>
            </a:xfrm>
            <a:custGeom>
              <a:avLst/>
              <a:gdLst/>
              <a:ahLst/>
              <a:cxnLst/>
              <a:rect l="l" t="t" r="r" b="b"/>
              <a:pathLst>
                <a:path w="1510" h="1295" extrusionOk="0">
                  <a:moveTo>
                    <a:pt x="741" y="0"/>
                  </a:moveTo>
                  <a:cubicBezTo>
                    <a:pt x="654" y="0"/>
                    <a:pt x="563" y="18"/>
                    <a:pt x="473" y="59"/>
                  </a:cubicBezTo>
                  <a:cubicBezTo>
                    <a:pt x="148" y="206"/>
                    <a:pt x="1" y="590"/>
                    <a:pt x="148" y="914"/>
                  </a:cubicBezTo>
                  <a:cubicBezTo>
                    <a:pt x="264" y="1169"/>
                    <a:pt x="501" y="1294"/>
                    <a:pt x="737" y="1294"/>
                  </a:cubicBezTo>
                  <a:cubicBezTo>
                    <a:pt x="985" y="1294"/>
                    <a:pt x="1233" y="1156"/>
                    <a:pt x="1338" y="885"/>
                  </a:cubicBezTo>
                  <a:cubicBezTo>
                    <a:pt x="1510" y="436"/>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7089755" y="3549147"/>
              <a:ext cx="45998" cy="39358"/>
            </a:xfrm>
            <a:custGeom>
              <a:avLst/>
              <a:gdLst/>
              <a:ahLst/>
              <a:cxnLst/>
              <a:rect l="l" t="t" r="r" b="b"/>
              <a:pathLst>
                <a:path w="1510" h="1292" extrusionOk="0">
                  <a:moveTo>
                    <a:pt x="738" y="0"/>
                  </a:moveTo>
                  <a:cubicBezTo>
                    <a:pt x="651" y="0"/>
                    <a:pt x="562" y="18"/>
                    <a:pt x="473" y="58"/>
                  </a:cubicBezTo>
                  <a:cubicBezTo>
                    <a:pt x="148" y="196"/>
                    <a:pt x="1" y="580"/>
                    <a:pt x="139" y="904"/>
                  </a:cubicBezTo>
                  <a:cubicBezTo>
                    <a:pt x="254" y="1164"/>
                    <a:pt x="494" y="1292"/>
                    <a:pt x="733" y="1292"/>
                  </a:cubicBezTo>
                  <a:cubicBezTo>
                    <a:pt x="983" y="1292"/>
                    <a:pt x="1233" y="1151"/>
                    <a:pt x="1338" y="875"/>
                  </a:cubicBezTo>
                  <a:cubicBezTo>
                    <a:pt x="1510" y="434"/>
                    <a:pt x="1160" y="0"/>
                    <a:pt x="738"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7027155" y="3505799"/>
              <a:ext cx="46303" cy="39510"/>
            </a:xfrm>
            <a:custGeom>
              <a:avLst/>
              <a:gdLst/>
              <a:ahLst/>
              <a:cxnLst/>
              <a:rect l="l" t="t" r="r" b="b"/>
              <a:pathLst>
                <a:path w="1520" h="1297" extrusionOk="0">
                  <a:moveTo>
                    <a:pt x="742" y="1"/>
                  </a:moveTo>
                  <a:cubicBezTo>
                    <a:pt x="657" y="1"/>
                    <a:pt x="569" y="18"/>
                    <a:pt x="482" y="55"/>
                  </a:cubicBezTo>
                  <a:cubicBezTo>
                    <a:pt x="148" y="203"/>
                    <a:pt x="0" y="587"/>
                    <a:pt x="158" y="921"/>
                  </a:cubicBezTo>
                  <a:cubicBezTo>
                    <a:pt x="272" y="1173"/>
                    <a:pt x="506" y="1296"/>
                    <a:pt x="740" y="1296"/>
                  </a:cubicBezTo>
                  <a:cubicBezTo>
                    <a:pt x="990" y="1296"/>
                    <a:pt x="1241" y="1156"/>
                    <a:pt x="1348" y="882"/>
                  </a:cubicBezTo>
                  <a:cubicBezTo>
                    <a:pt x="1520" y="431"/>
                    <a:pt x="1166" y="1"/>
                    <a:pt x="74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a:off x="6961539" y="3463456"/>
              <a:ext cx="45998" cy="39662"/>
            </a:xfrm>
            <a:custGeom>
              <a:avLst/>
              <a:gdLst/>
              <a:ahLst/>
              <a:cxnLst/>
              <a:rect l="l" t="t" r="r" b="b"/>
              <a:pathLst>
                <a:path w="1510" h="1302" extrusionOk="0">
                  <a:moveTo>
                    <a:pt x="740" y="0"/>
                  </a:moveTo>
                  <a:cubicBezTo>
                    <a:pt x="653" y="0"/>
                    <a:pt x="563" y="19"/>
                    <a:pt x="473" y="59"/>
                  </a:cubicBezTo>
                  <a:cubicBezTo>
                    <a:pt x="148" y="206"/>
                    <a:pt x="1" y="590"/>
                    <a:pt x="148" y="914"/>
                  </a:cubicBezTo>
                  <a:cubicBezTo>
                    <a:pt x="263" y="1174"/>
                    <a:pt x="501" y="1302"/>
                    <a:pt x="737" y="1302"/>
                  </a:cubicBezTo>
                  <a:cubicBezTo>
                    <a:pt x="985" y="1302"/>
                    <a:pt x="1232" y="1162"/>
                    <a:pt x="1338" y="885"/>
                  </a:cubicBezTo>
                  <a:cubicBezTo>
                    <a:pt x="1510" y="436"/>
                    <a:pt x="1166" y="0"/>
                    <a:pt x="740"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a:off x="7683866" y="35892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7638934" y="3519172"/>
              <a:ext cx="45968" cy="39449"/>
            </a:xfrm>
            <a:custGeom>
              <a:avLst/>
              <a:gdLst/>
              <a:ahLst/>
              <a:cxnLst/>
              <a:rect l="l" t="t" r="r" b="b"/>
              <a:pathLst>
                <a:path w="1509" h="1295" extrusionOk="0">
                  <a:moveTo>
                    <a:pt x="740" y="1"/>
                  </a:moveTo>
                  <a:cubicBezTo>
                    <a:pt x="653" y="1"/>
                    <a:pt x="562" y="19"/>
                    <a:pt x="472" y="59"/>
                  </a:cubicBezTo>
                  <a:cubicBezTo>
                    <a:pt x="148" y="207"/>
                    <a:pt x="0" y="590"/>
                    <a:pt x="148" y="915"/>
                  </a:cubicBezTo>
                  <a:cubicBezTo>
                    <a:pt x="263" y="1169"/>
                    <a:pt x="500" y="1295"/>
                    <a:pt x="737" y="1295"/>
                  </a:cubicBezTo>
                  <a:cubicBezTo>
                    <a:pt x="985" y="1295"/>
                    <a:pt x="1232" y="1157"/>
                    <a:pt x="1338" y="885"/>
                  </a:cubicBezTo>
                  <a:cubicBezTo>
                    <a:pt x="1509" y="436"/>
                    <a:pt x="1165"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7585290" y="3452977"/>
              <a:ext cx="45998" cy="39449"/>
            </a:xfrm>
            <a:custGeom>
              <a:avLst/>
              <a:gdLst/>
              <a:ahLst/>
              <a:cxnLst/>
              <a:rect l="l" t="t" r="r" b="b"/>
              <a:pathLst>
                <a:path w="1510" h="1295" extrusionOk="0">
                  <a:moveTo>
                    <a:pt x="740" y="0"/>
                  </a:moveTo>
                  <a:cubicBezTo>
                    <a:pt x="653" y="0"/>
                    <a:pt x="563" y="18"/>
                    <a:pt x="473" y="59"/>
                  </a:cubicBezTo>
                  <a:cubicBezTo>
                    <a:pt x="148" y="206"/>
                    <a:pt x="1" y="590"/>
                    <a:pt x="148" y="914"/>
                  </a:cubicBezTo>
                  <a:cubicBezTo>
                    <a:pt x="263" y="1169"/>
                    <a:pt x="501" y="1294"/>
                    <a:pt x="737" y="1294"/>
                  </a:cubicBezTo>
                  <a:cubicBezTo>
                    <a:pt x="985" y="1294"/>
                    <a:pt x="1232" y="1156"/>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a:off x="7524761" y="3389767"/>
              <a:ext cx="46303" cy="39449"/>
            </a:xfrm>
            <a:custGeom>
              <a:avLst/>
              <a:gdLst/>
              <a:ahLst/>
              <a:cxnLst/>
              <a:rect l="l" t="t" r="r" b="b"/>
              <a:pathLst>
                <a:path w="1520" h="1295" extrusionOk="0">
                  <a:moveTo>
                    <a:pt x="747" y="0"/>
                  </a:moveTo>
                  <a:cubicBezTo>
                    <a:pt x="661" y="0"/>
                    <a:pt x="571" y="18"/>
                    <a:pt x="483" y="58"/>
                  </a:cubicBezTo>
                  <a:cubicBezTo>
                    <a:pt x="148" y="206"/>
                    <a:pt x="1" y="589"/>
                    <a:pt x="148" y="914"/>
                  </a:cubicBezTo>
                  <a:cubicBezTo>
                    <a:pt x="264" y="1169"/>
                    <a:pt x="503" y="1294"/>
                    <a:pt x="742" y="1294"/>
                  </a:cubicBezTo>
                  <a:cubicBezTo>
                    <a:pt x="993" y="1294"/>
                    <a:pt x="1243" y="1156"/>
                    <a:pt x="1348" y="885"/>
                  </a:cubicBezTo>
                  <a:cubicBezTo>
                    <a:pt x="1520" y="435"/>
                    <a:pt x="1169"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a:off x="7463957" y="3332833"/>
              <a:ext cx="45998" cy="39388"/>
            </a:xfrm>
            <a:custGeom>
              <a:avLst/>
              <a:gdLst/>
              <a:ahLst/>
              <a:cxnLst/>
              <a:rect l="l" t="t" r="r" b="b"/>
              <a:pathLst>
                <a:path w="1510" h="1293" extrusionOk="0">
                  <a:moveTo>
                    <a:pt x="741" y="0"/>
                  </a:moveTo>
                  <a:cubicBezTo>
                    <a:pt x="654" y="0"/>
                    <a:pt x="563" y="19"/>
                    <a:pt x="473" y="59"/>
                  </a:cubicBezTo>
                  <a:cubicBezTo>
                    <a:pt x="148" y="196"/>
                    <a:pt x="0" y="580"/>
                    <a:pt x="148" y="905"/>
                  </a:cubicBezTo>
                  <a:cubicBezTo>
                    <a:pt x="259" y="1164"/>
                    <a:pt x="496" y="1292"/>
                    <a:pt x="734" y="1292"/>
                  </a:cubicBezTo>
                  <a:cubicBezTo>
                    <a:pt x="983" y="1292"/>
                    <a:pt x="1232" y="1152"/>
                    <a:pt x="1338" y="875"/>
                  </a:cubicBezTo>
                  <a:cubicBezTo>
                    <a:pt x="1509" y="434"/>
                    <a:pt x="11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7397458" y="3288784"/>
              <a:ext cx="46273" cy="39571"/>
            </a:xfrm>
            <a:custGeom>
              <a:avLst/>
              <a:gdLst/>
              <a:ahLst/>
              <a:cxnLst/>
              <a:rect l="l" t="t" r="r" b="b"/>
              <a:pathLst>
                <a:path w="1519" h="1299" extrusionOk="0">
                  <a:moveTo>
                    <a:pt x="741" y="1"/>
                  </a:moveTo>
                  <a:cubicBezTo>
                    <a:pt x="653" y="1"/>
                    <a:pt x="562" y="19"/>
                    <a:pt x="472" y="59"/>
                  </a:cubicBezTo>
                  <a:cubicBezTo>
                    <a:pt x="148" y="207"/>
                    <a:pt x="0" y="580"/>
                    <a:pt x="148" y="915"/>
                  </a:cubicBezTo>
                  <a:cubicBezTo>
                    <a:pt x="264" y="1170"/>
                    <a:pt x="503" y="1298"/>
                    <a:pt x="741" y="1298"/>
                  </a:cubicBezTo>
                  <a:cubicBezTo>
                    <a:pt x="989" y="1298"/>
                    <a:pt x="1237" y="1161"/>
                    <a:pt x="1348" y="885"/>
                  </a:cubicBezTo>
                  <a:cubicBezTo>
                    <a:pt x="1519" y="436"/>
                    <a:pt x="1169"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7329130" y="3248939"/>
              <a:ext cx="45998" cy="39418"/>
            </a:xfrm>
            <a:custGeom>
              <a:avLst/>
              <a:gdLst/>
              <a:ahLst/>
              <a:cxnLst/>
              <a:rect l="l" t="t" r="r" b="b"/>
              <a:pathLst>
                <a:path w="1510" h="1294" extrusionOk="0">
                  <a:moveTo>
                    <a:pt x="741" y="1"/>
                  </a:moveTo>
                  <a:cubicBezTo>
                    <a:pt x="654" y="1"/>
                    <a:pt x="563" y="19"/>
                    <a:pt x="473" y="59"/>
                  </a:cubicBezTo>
                  <a:cubicBezTo>
                    <a:pt x="148" y="197"/>
                    <a:pt x="1" y="580"/>
                    <a:pt x="148" y="915"/>
                  </a:cubicBezTo>
                  <a:cubicBezTo>
                    <a:pt x="258" y="1168"/>
                    <a:pt x="494" y="1294"/>
                    <a:pt x="730" y="1294"/>
                  </a:cubicBezTo>
                  <a:cubicBezTo>
                    <a:pt x="981" y="1294"/>
                    <a:pt x="1232" y="1153"/>
                    <a:pt x="1338" y="875"/>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a:off x="7258427" y="3212110"/>
              <a:ext cx="45998" cy="39449"/>
            </a:xfrm>
            <a:custGeom>
              <a:avLst/>
              <a:gdLst/>
              <a:ahLst/>
              <a:cxnLst/>
              <a:rect l="l" t="t" r="r" b="b"/>
              <a:pathLst>
                <a:path w="1510" h="1295" extrusionOk="0">
                  <a:moveTo>
                    <a:pt x="737" y="0"/>
                  </a:moveTo>
                  <a:cubicBezTo>
                    <a:pt x="651" y="0"/>
                    <a:pt x="561" y="18"/>
                    <a:pt x="473" y="58"/>
                  </a:cubicBezTo>
                  <a:cubicBezTo>
                    <a:pt x="148" y="206"/>
                    <a:pt x="1" y="589"/>
                    <a:pt x="148" y="914"/>
                  </a:cubicBezTo>
                  <a:cubicBezTo>
                    <a:pt x="259" y="1169"/>
                    <a:pt x="496" y="1294"/>
                    <a:pt x="734" y="1294"/>
                  </a:cubicBezTo>
                  <a:cubicBezTo>
                    <a:pt x="983" y="1294"/>
                    <a:pt x="1233" y="1156"/>
                    <a:pt x="1338" y="885"/>
                  </a:cubicBezTo>
                  <a:cubicBezTo>
                    <a:pt x="1510" y="435"/>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a:off x="7197014" y="3188715"/>
              <a:ext cx="45998" cy="39388"/>
            </a:xfrm>
            <a:custGeom>
              <a:avLst/>
              <a:gdLst/>
              <a:ahLst/>
              <a:cxnLst/>
              <a:rect l="l" t="t" r="r" b="b"/>
              <a:pathLst>
                <a:path w="1510" h="1293" extrusionOk="0">
                  <a:moveTo>
                    <a:pt x="741" y="1"/>
                  </a:moveTo>
                  <a:cubicBezTo>
                    <a:pt x="654" y="1"/>
                    <a:pt x="563" y="19"/>
                    <a:pt x="473" y="59"/>
                  </a:cubicBezTo>
                  <a:cubicBezTo>
                    <a:pt x="148" y="197"/>
                    <a:pt x="1" y="581"/>
                    <a:pt x="148" y="905"/>
                  </a:cubicBezTo>
                  <a:cubicBezTo>
                    <a:pt x="264" y="1165"/>
                    <a:pt x="501" y="1293"/>
                    <a:pt x="738" y="1293"/>
                  </a:cubicBezTo>
                  <a:cubicBezTo>
                    <a:pt x="985" y="1293"/>
                    <a:pt x="1233" y="1152"/>
                    <a:pt x="1338" y="876"/>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a:off x="6273390" y="3365154"/>
              <a:ext cx="514420" cy="514725"/>
            </a:xfrm>
            <a:custGeom>
              <a:avLst/>
              <a:gdLst/>
              <a:ahLst/>
              <a:cxnLst/>
              <a:rect l="l" t="t" r="r" b="b"/>
              <a:pathLst>
                <a:path w="16887" h="16897" extrusionOk="0">
                  <a:moveTo>
                    <a:pt x="8438" y="1"/>
                  </a:moveTo>
                  <a:cubicBezTo>
                    <a:pt x="3777" y="1"/>
                    <a:pt x="0" y="3787"/>
                    <a:pt x="0" y="8449"/>
                  </a:cubicBezTo>
                  <a:cubicBezTo>
                    <a:pt x="0" y="13111"/>
                    <a:pt x="3777" y="16897"/>
                    <a:pt x="8438" y="16897"/>
                  </a:cubicBezTo>
                  <a:cubicBezTo>
                    <a:pt x="13110" y="16897"/>
                    <a:pt x="16886" y="13111"/>
                    <a:pt x="16886" y="8449"/>
                  </a:cubicBezTo>
                  <a:cubicBezTo>
                    <a:pt x="16886" y="3787"/>
                    <a:pt x="13110"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a:off x="6835119" y="3365154"/>
              <a:ext cx="514420" cy="514725"/>
            </a:xfrm>
            <a:custGeom>
              <a:avLst/>
              <a:gdLst/>
              <a:ahLst/>
              <a:cxnLst/>
              <a:rect l="l" t="t" r="r" b="b"/>
              <a:pathLst>
                <a:path w="16887" h="16897" extrusionOk="0">
                  <a:moveTo>
                    <a:pt x="8439" y="1"/>
                  </a:moveTo>
                  <a:cubicBezTo>
                    <a:pt x="3777" y="1"/>
                    <a:pt x="0" y="3787"/>
                    <a:pt x="0" y="8449"/>
                  </a:cubicBezTo>
                  <a:cubicBezTo>
                    <a:pt x="0" y="13111"/>
                    <a:pt x="3777" y="16897"/>
                    <a:pt x="8439" y="16897"/>
                  </a:cubicBezTo>
                  <a:cubicBezTo>
                    <a:pt x="13110" y="16897"/>
                    <a:pt x="16887" y="13111"/>
                    <a:pt x="16887" y="8449"/>
                  </a:cubicBezTo>
                  <a:cubicBezTo>
                    <a:pt x="16887" y="3787"/>
                    <a:pt x="13110" y="1"/>
                    <a:pt x="8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a:off x="6430059" y="3891545"/>
              <a:ext cx="740026" cy="426049"/>
            </a:xfrm>
            <a:custGeom>
              <a:avLst/>
              <a:gdLst/>
              <a:ahLst/>
              <a:cxnLst/>
              <a:rect l="l" t="t" r="r" b="b"/>
              <a:pathLst>
                <a:path w="24293" h="13986" extrusionOk="0">
                  <a:moveTo>
                    <a:pt x="276" y="1"/>
                  </a:moveTo>
                  <a:cubicBezTo>
                    <a:pt x="119" y="1"/>
                    <a:pt x="1" y="128"/>
                    <a:pt x="1" y="276"/>
                  </a:cubicBezTo>
                  <a:lnTo>
                    <a:pt x="1" y="13710"/>
                  </a:lnTo>
                  <a:cubicBezTo>
                    <a:pt x="1" y="13868"/>
                    <a:pt x="119" y="13986"/>
                    <a:pt x="276" y="13986"/>
                  </a:cubicBezTo>
                  <a:lnTo>
                    <a:pt x="24027" y="13986"/>
                  </a:lnTo>
                  <a:cubicBezTo>
                    <a:pt x="24175" y="13986"/>
                    <a:pt x="24293" y="13868"/>
                    <a:pt x="24293" y="13710"/>
                  </a:cubicBezTo>
                  <a:lnTo>
                    <a:pt x="24293" y="276"/>
                  </a:lnTo>
                  <a:cubicBezTo>
                    <a:pt x="24293" y="128"/>
                    <a:pt x="24175" y="1"/>
                    <a:pt x="24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a:off x="6449250" y="3913721"/>
              <a:ext cx="704049" cy="387696"/>
            </a:xfrm>
            <a:custGeom>
              <a:avLst/>
              <a:gdLst/>
              <a:ahLst/>
              <a:cxnLst/>
              <a:rect l="l" t="t" r="r" b="b"/>
              <a:pathLst>
                <a:path w="23112" h="12727" extrusionOk="0">
                  <a:moveTo>
                    <a:pt x="22846" y="266"/>
                  </a:moveTo>
                  <a:lnTo>
                    <a:pt x="22846" y="12451"/>
                  </a:lnTo>
                  <a:lnTo>
                    <a:pt x="266" y="12451"/>
                  </a:lnTo>
                  <a:lnTo>
                    <a:pt x="266" y="266"/>
                  </a:lnTo>
                  <a:close/>
                  <a:moveTo>
                    <a:pt x="0" y="0"/>
                  </a:moveTo>
                  <a:lnTo>
                    <a:pt x="0" y="12726"/>
                  </a:lnTo>
                  <a:lnTo>
                    <a:pt x="23112" y="12726"/>
                  </a:lnTo>
                  <a:lnTo>
                    <a:pt x="23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a:off x="6335077" y="3984425"/>
              <a:ext cx="883534" cy="107563"/>
            </a:xfrm>
            <a:custGeom>
              <a:avLst/>
              <a:gdLst/>
              <a:ahLst/>
              <a:cxnLst/>
              <a:rect l="l" t="t" r="r" b="b"/>
              <a:pathLst>
                <a:path w="29004" h="3531" extrusionOk="0">
                  <a:moveTo>
                    <a:pt x="1" y="0"/>
                  </a:moveTo>
                  <a:lnTo>
                    <a:pt x="1" y="3531"/>
                  </a:lnTo>
                  <a:lnTo>
                    <a:pt x="28188" y="3531"/>
                  </a:lnTo>
                  <a:cubicBezTo>
                    <a:pt x="28640" y="3531"/>
                    <a:pt x="29004" y="3167"/>
                    <a:pt x="29004" y="2725"/>
                  </a:cubicBezTo>
                  <a:lnTo>
                    <a:pt x="29004" y="817"/>
                  </a:lnTo>
                  <a:cubicBezTo>
                    <a:pt x="29004" y="364"/>
                    <a:pt x="28640" y="0"/>
                    <a:pt x="28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a:off x="6512155" y="4014065"/>
              <a:ext cx="282844" cy="50690"/>
            </a:xfrm>
            <a:custGeom>
              <a:avLst/>
              <a:gdLst/>
              <a:ahLst/>
              <a:cxnLst/>
              <a:rect l="l" t="t" r="r" b="b"/>
              <a:pathLst>
                <a:path w="9285" h="1664" fill="none" extrusionOk="0">
                  <a:moveTo>
                    <a:pt x="836" y="1"/>
                  </a:moveTo>
                  <a:lnTo>
                    <a:pt x="8448" y="1"/>
                  </a:lnTo>
                  <a:cubicBezTo>
                    <a:pt x="8911" y="1"/>
                    <a:pt x="9284" y="365"/>
                    <a:pt x="9284" y="827"/>
                  </a:cubicBezTo>
                  <a:cubicBezTo>
                    <a:pt x="9284" y="1289"/>
                    <a:pt x="8911" y="1663"/>
                    <a:pt x="8448" y="1663"/>
                  </a:cubicBezTo>
                  <a:lnTo>
                    <a:pt x="836" y="1663"/>
                  </a:lnTo>
                  <a:cubicBezTo>
                    <a:pt x="374" y="1663"/>
                    <a:pt x="0" y="1289"/>
                    <a:pt x="0" y="827"/>
                  </a:cubicBezTo>
                  <a:cubicBezTo>
                    <a:pt x="0" y="365"/>
                    <a:pt x="374" y="1"/>
                    <a:pt x="836" y="1"/>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a:off x="6871948" y="4011993"/>
              <a:ext cx="53675" cy="53340"/>
            </a:xfrm>
            <a:custGeom>
              <a:avLst/>
              <a:gdLst/>
              <a:ahLst/>
              <a:cxnLst/>
              <a:rect l="l" t="t" r="r" b="b"/>
              <a:pathLst>
                <a:path w="1762" h="1751" fill="none" extrusionOk="0">
                  <a:moveTo>
                    <a:pt x="1761" y="875"/>
                  </a:moveTo>
                  <a:cubicBezTo>
                    <a:pt x="1761" y="1357"/>
                    <a:pt x="1368" y="1751"/>
                    <a:pt x="886" y="1751"/>
                  </a:cubicBezTo>
                  <a:cubicBezTo>
                    <a:pt x="394" y="1751"/>
                    <a:pt x="1" y="1357"/>
                    <a:pt x="1" y="875"/>
                  </a:cubicBezTo>
                  <a:cubicBezTo>
                    <a:pt x="1" y="394"/>
                    <a:pt x="394" y="0"/>
                    <a:pt x="886" y="0"/>
                  </a:cubicBezTo>
                  <a:cubicBezTo>
                    <a:pt x="1368" y="0"/>
                    <a:pt x="1761" y="394"/>
                    <a:pt x="176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a:off x="6963641" y="4011993"/>
              <a:ext cx="53340" cy="53340"/>
            </a:xfrm>
            <a:custGeom>
              <a:avLst/>
              <a:gdLst/>
              <a:ahLst/>
              <a:cxnLst/>
              <a:rect l="l" t="t" r="r" b="b"/>
              <a:pathLst>
                <a:path w="1751" h="1751" fill="none" extrusionOk="0">
                  <a:moveTo>
                    <a:pt x="1751" y="875"/>
                  </a:moveTo>
                  <a:cubicBezTo>
                    <a:pt x="1751" y="1357"/>
                    <a:pt x="1358" y="1751"/>
                    <a:pt x="876" y="1751"/>
                  </a:cubicBezTo>
                  <a:cubicBezTo>
                    <a:pt x="384" y="1751"/>
                    <a:pt x="0" y="1357"/>
                    <a:pt x="0" y="875"/>
                  </a:cubicBezTo>
                  <a:cubicBezTo>
                    <a:pt x="0" y="394"/>
                    <a:pt x="384" y="0"/>
                    <a:pt x="876" y="0"/>
                  </a:cubicBezTo>
                  <a:cubicBezTo>
                    <a:pt x="1358" y="0"/>
                    <a:pt x="1751" y="394"/>
                    <a:pt x="175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a:off x="6276071" y="4007790"/>
              <a:ext cx="115971" cy="59036"/>
            </a:xfrm>
            <a:custGeom>
              <a:avLst/>
              <a:gdLst/>
              <a:ahLst/>
              <a:cxnLst/>
              <a:rect l="l" t="t" r="r" b="b"/>
              <a:pathLst>
                <a:path w="3807" h="1938" extrusionOk="0">
                  <a:moveTo>
                    <a:pt x="1" y="0"/>
                  </a:moveTo>
                  <a:lnTo>
                    <a:pt x="1" y="1938"/>
                  </a:lnTo>
                  <a:lnTo>
                    <a:pt x="3807" y="1938"/>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a:off x="7197623" y="3807377"/>
              <a:ext cx="307702" cy="440701"/>
            </a:xfrm>
            <a:custGeom>
              <a:avLst/>
              <a:gdLst/>
              <a:ahLst/>
              <a:cxnLst/>
              <a:rect l="l" t="t" r="r" b="b"/>
              <a:pathLst>
                <a:path w="10101" h="14467" extrusionOk="0">
                  <a:moveTo>
                    <a:pt x="10101" y="0"/>
                  </a:moveTo>
                  <a:lnTo>
                    <a:pt x="9206" y="325"/>
                  </a:lnTo>
                  <a:lnTo>
                    <a:pt x="8930" y="423"/>
                  </a:lnTo>
                  <a:lnTo>
                    <a:pt x="0" y="3600"/>
                  </a:lnTo>
                  <a:lnTo>
                    <a:pt x="0" y="11487"/>
                  </a:lnTo>
                  <a:lnTo>
                    <a:pt x="8930" y="14123"/>
                  </a:lnTo>
                  <a:lnTo>
                    <a:pt x="9206" y="14201"/>
                  </a:lnTo>
                  <a:lnTo>
                    <a:pt x="10101" y="14467"/>
                  </a:lnTo>
                  <a:lnTo>
                    <a:pt x="10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a:off x="7469654" y="3817247"/>
              <a:ext cx="8408" cy="422759"/>
            </a:xfrm>
            <a:custGeom>
              <a:avLst/>
              <a:gdLst/>
              <a:ahLst/>
              <a:cxnLst/>
              <a:rect l="l" t="t" r="r" b="b"/>
              <a:pathLst>
                <a:path w="276" h="13878" extrusionOk="0">
                  <a:moveTo>
                    <a:pt x="276" y="1"/>
                  </a:moveTo>
                  <a:lnTo>
                    <a:pt x="0" y="99"/>
                  </a:lnTo>
                  <a:lnTo>
                    <a:pt x="0" y="13799"/>
                  </a:lnTo>
                  <a:lnTo>
                    <a:pt x="276" y="13877"/>
                  </a:lnTo>
                  <a:lnTo>
                    <a:pt x="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a:off x="6329685" y="3422910"/>
              <a:ext cx="400308" cy="385076"/>
            </a:xfrm>
            <a:custGeom>
              <a:avLst/>
              <a:gdLst/>
              <a:ahLst/>
              <a:cxnLst/>
              <a:rect l="l" t="t" r="r" b="b"/>
              <a:pathLst>
                <a:path w="13141" h="12641" extrusionOk="0">
                  <a:moveTo>
                    <a:pt x="6826" y="278"/>
                  </a:moveTo>
                  <a:cubicBezTo>
                    <a:pt x="10160" y="278"/>
                    <a:pt x="12875" y="2983"/>
                    <a:pt x="12875" y="6327"/>
                  </a:cubicBezTo>
                  <a:cubicBezTo>
                    <a:pt x="12875" y="8766"/>
                    <a:pt x="11399" y="10979"/>
                    <a:pt x="9137" y="11913"/>
                  </a:cubicBezTo>
                  <a:cubicBezTo>
                    <a:pt x="8393" y="12222"/>
                    <a:pt x="7610" y="12372"/>
                    <a:pt x="6833" y="12372"/>
                  </a:cubicBezTo>
                  <a:cubicBezTo>
                    <a:pt x="5258" y="12372"/>
                    <a:pt x="3707" y="11757"/>
                    <a:pt x="2548" y="10605"/>
                  </a:cubicBezTo>
                  <a:cubicBezTo>
                    <a:pt x="817" y="8874"/>
                    <a:pt x="306" y="6268"/>
                    <a:pt x="1240" y="4006"/>
                  </a:cubicBezTo>
                  <a:cubicBezTo>
                    <a:pt x="2174" y="1754"/>
                    <a:pt x="4377" y="278"/>
                    <a:pt x="6826" y="278"/>
                  </a:cubicBezTo>
                  <a:close/>
                  <a:moveTo>
                    <a:pt x="6818" y="0"/>
                  </a:moveTo>
                  <a:cubicBezTo>
                    <a:pt x="5174" y="0"/>
                    <a:pt x="3561" y="643"/>
                    <a:pt x="2351" y="1852"/>
                  </a:cubicBezTo>
                  <a:cubicBezTo>
                    <a:pt x="542" y="3662"/>
                    <a:pt x="1" y="6376"/>
                    <a:pt x="984" y="8746"/>
                  </a:cubicBezTo>
                  <a:cubicBezTo>
                    <a:pt x="1958" y="11106"/>
                    <a:pt x="4269" y="12641"/>
                    <a:pt x="6826" y="12641"/>
                  </a:cubicBezTo>
                  <a:cubicBezTo>
                    <a:pt x="10308" y="12641"/>
                    <a:pt x="13140" y="9808"/>
                    <a:pt x="13140" y="6327"/>
                  </a:cubicBezTo>
                  <a:cubicBezTo>
                    <a:pt x="13140" y="3770"/>
                    <a:pt x="11606" y="1459"/>
                    <a:pt x="9246" y="485"/>
                  </a:cubicBezTo>
                  <a:cubicBezTo>
                    <a:pt x="8459" y="159"/>
                    <a:pt x="7635" y="0"/>
                    <a:pt x="6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a:off x="6890835" y="3422910"/>
              <a:ext cx="400277" cy="385076"/>
            </a:xfrm>
            <a:custGeom>
              <a:avLst/>
              <a:gdLst/>
              <a:ahLst/>
              <a:cxnLst/>
              <a:rect l="l" t="t" r="r" b="b"/>
              <a:pathLst>
                <a:path w="13140" h="12641" extrusionOk="0">
                  <a:moveTo>
                    <a:pt x="6816" y="278"/>
                  </a:moveTo>
                  <a:cubicBezTo>
                    <a:pt x="10150" y="278"/>
                    <a:pt x="12855" y="2983"/>
                    <a:pt x="12864" y="6317"/>
                  </a:cubicBezTo>
                  <a:cubicBezTo>
                    <a:pt x="12864" y="8766"/>
                    <a:pt x="11389" y="10979"/>
                    <a:pt x="9127" y="11913"/>
                  </a:cubicBezTo>
                  <a:cubicBezTo>
                    <a:pt x="8383" y="12222"/>
                    <a:pt x="7600" y="12372"/>
                    <a:pt x="6822" y="12372"/>
                  </a:cubicBezTo>
                  <a:cubicBezTo>
                    <a:pt x="5248" y="12372"/>
                    <a:pt x="3697" y="11757"/>
                    <a:pt x="2538" y="10605"/>
                  </a:cubicBezTo>
                  <a:cubicBezTo>
                    <a:pt x="807" y="8874"/>
                    <a:pt x="296" y="6268"/>
                    <a:pt x="1230" y="4006"/>
                  </a:cubicBezTo>
                  <a:cubicBezTo>
                    <a:pt x="2164" y="1744"/>
                    <a:pt x="4367" y="278"/>
                    <a:pt x="6816" y="278"/>
                  </a:cubicBezTo>
                  <a:close/>
                  <a:moveTo>
                    <a:pt x="6815" y="0"/>
                  </a:moveTo>
                  <a:cubicBezTo>
                    <a:pt x="5173" y="0"/>
                    <a:pt x="3560" y="643"/>
                    <a:pt x="2351" y="1852"/>
                  </a:cubicBezTo>
                  <a:cubicBezTo>
                    <a:pt x="541" y="3662"/>
                    <a:pt x="1" y="6376"/>
                    <a:pt x="984" y="8736"/>
                  </a:cubicBezTo>
                  <a:cubicBezTo>
                    <a:pt x="1958" y="11097"/>
                    <a:pt x="4259" y="12641"/>
                    <a:pt x="6816" y="12641"/>
                  </a:cubicBezTo>
                  <a:cubicBezTo>
                    <a:pt x="10307" y="12641"/>
                    <a:pt x="13140" y="9808"/>
                    <a:pt x="13140" y="6327"/>
                  </a:cubicBezTo>
                  <a:cubicBezTo>
                    <a:pt x="13140" y="3770"/>
                    <a:pt x="11596" y="1459"/>
                    <a:pt x="9235" y="485"/>
                  </a:cubicBezTo>
                  <a:cubicBezTo>
                    <a:pt x="8452" y="159"/>
                    <a:pt x="7630" y="0"/>
                    <a:pt x="6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a:off x="6490588" y="3564865"/>
              <a:ext cx="93489" cy="80147"/>
            </a:xfrm>
            <a:custGeom>
              <a:avLst/>
              <a:gdLst/>
              <a:ahLst/>
              <a:cxnLst/>
              <a:rect l="l" t="t" r="r" b="b"/>
              <a:pathLst>
                <a:path w="3069" h="2631" extrusionOk="0">
                  <a:moveTo>
                    <a:pt x="1751" y="280"/>
                  </a:moveTo>
                  <a:cubicBezTo>
                    <a:pt x="2321" y="280"/>
                    <a:pt x="2793" y="742"/>
                    <a:pt x="2793" y="1313"/>
                  </a:cubicBezTo>
                  <a:cubicBezTo>
                    <a:pt x="2793" y="1944"/>
                    <a:pt x="2281" y="2360"/>
                    <a:pt x="1746" y="2360"/>
                  </a:cubicBezTo>
                  <a:cubicBezTo>
                    <a:pt x="1489" y="2360"/>
                    <a:pt x="1227" y="2264"/>
                    <a:pt x="1013" y="2050"/>
                  </a:cubicBezTo>
                  <a:cubicBezTo>
                    <a:pt x="354" y="1401"/>
                    <a:pt x="826" y="280"/>
                    <a:pt x="1751" y="280"/>
                  </a:cubicBezTo>
                  <a:close/>
                  <a:moveTo>
                    <a:pt x="1741" y="0"/>
                  </a:moveTo>
                  <a:cubicBezTo>
                    <a:pt x="1419" y="0"/>
                    <a:pt x="1091" y="120"/>
                    <a:pt x="826" y="388"/>
                  </a:cubicBezTo>
                  <a:cubicBezTo>
                    <a:pt x="0" y="1214"/>
                    <a:pt x="580" y="2631"/>
                    <a:pt x="1751" y="2631"/>
                  </a:cubicBezTo>
                  <a:cubicBezTo>
                    <a:pt x="2479" y="2631"/>
                    <a:pt x="3069" y="2040"/>
                    <a:pt x="3059" y="1313"/>
                  </a:cubicBezTo>
                  <a:cubicBezTo>
                    <a:pt x="3059" y="522"/>
                    <a:pt x="2412" y="0"/>
                    <a:pt x="1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a:off x="7044214" y="3564865"/>
              <a:ext cx="93520" cy="80147"/>
            </a:xfrm>
            <a:custGeom>
              <a:avLst/>
              <a:gdLst/>
              <a:ahLst/>
              <a:cxnLst/>
              <a:rect l="l" t="t" r="r" b="b"/>
              <a:pathLst>
                <a:path w="3070" h="2631" extrusionOk="0">
                  <a:moveTo>
                    <a:pt x="1761" y="280"/>
                  </a:moveTo>
                  <a:cubicBezTo>
                    <a:pt x="2332" y="280"/>
                    <a:pt x="2794" y="742"/>
                    <a:pt x="2794" y="1313"/>
                  </a:cubicBezTo>
                  <a:cubicBezTo>
                    <a:pt x="2794" y="1944"/>
                    <a:pt x="2282" y="2360"/>
                    <a:pt x="1750" y="2360"/>
                  </a:cubicBezTo>
                  <a:cubicBezTo>
                    <a:pt x="1494" y="2360"/>
                    <a:pt x="1234" y="2264"/>
                    <a:pt x="1024" y="2050"/>
                  </a:cubicBezTo>
                  <a:cubicBezTo>
                    <a:pt x="365" y="1401"/>
                    <a:pt x="827" y="280"/>
                    <a:pt x="1761" y="280"/>
                  </a:cubicBezTo>
                  <a:close/>
                  <a:moveTo>
                    <a:pt x="1742" y="0"/>
                  </a:moveTo>
                  <a:cubicBezTo>
                    <a:pt x="1419" y="0"/>
                    <a:pt x="1092" y="120"/>
                    <a:pt x="827" y="388"/>
                  </a:cubicBezTo>
                  <a:cubicBezTo>
                    <a:pt x="1" y="1224"/>
                    <a:pt x="591" y="2631"/>
                    <a:pt x="1761" y="2631"/>
                  </a:cubicBezTo>
                  <a:cubicBezTo>
                    <a:pt x="2479" y="2621"/>
                    <a:pt x="3069" y="2040"/>
                    <a:pt x="3069" y="1313"/>
                  </a:cubicBezTo>
                  <a:cubicBezTo>
                    <a:pt x="3063" y="522"/>
                    <a:pt x="2414" y="0"/>
                    <a:pt x="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a:off x="6948653" y="4274123"/>
              <a:ext cx="335270" cy="137234"/>
            </a:xfrm>
            <a:custGeom>
              <a:avLst/>
              <a:gdLst/>
              <a:ahLst/>
              <a:cxnLst/>
              <a:rect l="l" t="t" r="r" b="b"/>
              <a:pathLst>
                <a:path w="11006" h="4505" extrusionOk="0">
                  <a:moveTo>
                    <a:pt x="7151" y="1250"/>
                  </a:moveTo>
                  <a:cubicBezTo>
                    <a:pt x="7367" y="1250"/>
                    <a:pt x="7534" y="1515"/>
                    <a:pt x="7593" y="1751"/>
                  </a:cubicBezTo>
                  <a:cubicBezTo>
                    <a:pt x="7682" y="2164"/>
                    <a:pt x="7632" y="2587"/>
                    <a:pt x="7455" y="2971"/>
                  </a:cubicBezTo>
                  <a:cubicBezTo>
                    <a:pt x="7121" y="2725"/>
                    <a:pt x="6885" y="2361"/>
                    <a:pt x="6806" y="1958"/>
                  </a:cubicBezTo>
                  <a:cubicBezTo>
                    <a:pt x="6767" y="1741"/>
                    <a:pt x="6816" y="1535"/>
                    <a:pt x="6934" y="1358"/>
                  </a:cubicBezTo>
                  <a:cubicBezTo>
                    <a:pt x="6983" y="1289"/>
                    <a:pt x="7062" y="1250"/>
                    <a:pt x="7151" y="1250"/>
                  </a:cubicBezTo>
                  <a:close/>
                  <a:moveTo>
                    <a:pt x="3551" y="1859"/>
                  </a:moveTo>
                  <a:cubicBezTo>
                    <a:pt x="3600" y="1859"/>
                    <a:pt x="3649" y="1869"/>
                    <a:pt x="3699" y="1889"/>
                  </a:cubicBezTo>
                  <a:cubicBezTo>
                    <a:pt x="3836" y="1938"/>
                    <a:pt x="3944" y="2036"/>
                    <a:pt x="4003" y="2174"/>
                  </a:cubicBezTo>
                  <a:cubicBezTo>
                    <a:pt x="4112" y="2449"/>
                    <a:pt x="3994" y="2764"/>
                    <a:pt x="3856" y="2971"/>
                  </a:cubicBezTo>
                  <a:cubicBezTo>
                    <a:pt x="3767" y="3098"/>
                    <a:pt x="3659" y="3207"/>
                    <a:pt x="3531" y="3295"/>
                  </a:cubicBezTo>
                  <a:cubicBezTo>
                    <a:pt x="3394" y="3118"/>
                    <a:pt x="3295" y="2921"/>
                    <a:pt x="3226" y="2705"/>
                  </a:cubicBezTo>
                  <a:cubicBezTo>
                    <a:pt x="3138" y="2410"/>
                    <a:pt x="3148" y="2036"/>
                    <a:pt x="3394" y="1899"/>
                  </a:cubicBezTo>
                  <a:cubicBezTo>
                    <a:pt x="3443" y="1869"/>
                    <a:pt x="3492" y="1859"/>
                    <a:pt x="3551" y="1859"/>
                  </a:cubicBezTo>
                  <a:close/>
                  <a:moveTo>
                    <a:pt x="10593" y="1"/>
                  </a:moveTo>
                  <a:lnTo>
                    <a:pt x="10347" y="119"/>
                  </a:lnTo>
                  <a:cubicBezTo>
                    <a:pt x="10612" y="679"/>
                    <a:pt x="10730" y="1299"/>
                    <a:pt x="10691" y="1918"/>
                  </a:cubicBezTo>
                  <a:cubicBezTo>
                    <a:pt x="10691" y="2204"/>
                    <a:pt x="10612" y="2489"/>
                    <a:pt x="10485" y="2744"/>
                  </a:cubicBezTo>
                  <a:cubicBezTo>
                    <a:pt x="10191" y="3279"/>
                    <a:pt x="9568" y="3503"/>
                    <a:pt x="8961" y="3503"/>
                  </a:cubicBezTo>
                  <a:cubicBezTo>
                    <a:pt x="8776" y="3503"/>
                    <a:pt x="8592" y="3482"/>
                    <a:pt x="8419" y="3443"/>
                  </a:cubicBezTo>
                  <a:cubicBezTo>
                    <a:pt x="8154" y="3374"/>
                    <a:pt x="7908" y="3275"/>
                    <a:pt x="7682" y="3128"/>
                  </a:cubicBezTo>
                  <a:cubicBezTo>
                    <a:pt x="7898" y="2685"/>
                    <a:pt x="7957" y="2174"/>
                    <a:pt x="7849" y="1682"/>
                  </a:cubicBezTo>
                  <a:cubicBezTo>
                    <a:pt x="7760" y="1328"/>
                    <a:pt x="7514" y="964"/>
                    <a:pt x="7151" y="964"/>
                  </a:cubicBezTo>
                  <a:cubicBezTo>
                    <a:pt x="6974" y="974"/>
                    <a:pt x="6816" y="1043"/>
                    <a:pt x="6718" y="1181"/>
                  </a:cubicBezTo>
                  <a:cubicBezTo>
                    <a:pt x="6541" y="1417"/>
                    <a:pt x="6472" y="1712"/>
                    <a:pt x="6521" y="2007"/>
                  </a:cubicBezTo>
                  <a:cubicBezTo>
                    <a:pt x="6629" y="2489"/>
                    <a:pt x="6905" y="2921"/>
                    <a:pt x="7318" y="3216"/>
                  </a:cubicBezTo>
                  <a:cubicBezTo>
                    <a:pt x="7278" y="3275"/>
                    <a:pt x="7229" y="3344"/>
                    <a:pt x="7190" y="3403"/>
                  </a:cubicBezTo>
                  <a:cubicBezTo>
                    <a:pt x="6806" y="3856"/>
                    <a:pt x="6256" y="4151"/>
                    <a:pt x="5656" y="4220"/>
                  </a:cubicBezTo>
                  <a:cubicBezTo>
                    <a:pt x="5588" y="4225"/>
                    <a:pt x="5520" y="4228"/>
                    <a:pt x="5452" y="4228"/>
                  </a:cubicBezTo>
                  <a:cubicBezTo>
                    <a:pt x="4804" y="4228"/>
                    <a:pt x="4172" y="3974"/>
                    <a:pt x="3718" y="3502"/>
                  </a:cubicBezTo>
                  <a:cubicBezTo>
                    <a:pt x="3856" y="3403"/>
                    <a:pt x="3984" y="3275"/>
                    <a:pt x="4082" y="3138"/>
                  </a:cubicBezTo>
                  <a:cubicBezTo>
                    <a:pt x="4318" y="2833"/>
                    <a:pt x="4387" y="2430"/>
                    <a:pt x="4259" y="2066"/>
                  </a:cubicBezTo>
                  <a:cubicBezTo>
                    <a:pt x="4180" y="1859"/>
                    <a:pt x="4003" y="1702"/>
                    <a:pt x="3797" y="1623"/>
                  </a:cubicBezTo>
                  <a:cubicBezTo>
                    <a:pt x="3719" y="1593"/>
                    <a:pt x="3638" y="1578"/>
                    <a:pt x="3558" y="1578"/>
                  </a:cubicBezTo>
                  <a:cubicBezTo>
                    <a:pt x="3455" y="1578"/>
                    <a:pt x="3354" y="1603"/>
                    <a:pt x="3266" y="1653"/>
                  </a:cubicBezTo>
                  <a:cubicBezTo>
                    <a:pt x="2882" y="1869"/>
                    <a:pt x="2843" y="2371"/>
                    <a:pt x="2961" y="2784"/>
                  </a:cubicBezTo>
                  <a:cubicBezTo>
                    <a:pt x="3030" y="3020"/>
                    <a:pt x="3148" y="3236"/>
                    <a:pt x="3285" y="3443"/>
                  </a:cubicBezTo>
                  <a:cubicBezTo>
                    <a:pt x="3052" y="3547"/>
                    <a:pt x="2800" y="3602"/>
                    <a:pt x="2548" y="3602"/>
                  </a:cubicBezTo>
                  <a:cubicBezTo>
                    <a:pt x="2396" y="3602"/>
                    <a:pt x="2243" y="3582"/>
                    <a:pt x="2095" y="3541"/>
                  </a:cubicBezTo>
                  <a:cubicBezTo>
                    <a:pt x="1486" y="3374"/>
                    <a:pt x="945" y="2892"/>
                    <a:pt x="640" y="2233"/>
                  </a:cubicBezTo>
                  <a:cubicBezTo>
                    <a:pt x="384" y="1663"/>
                    <a:pt x="286" y="984"/>
                    <a:pt x="355" y="207"/>
                  </a:cubicBezTo>
                  <a:lnTo>
                    <a:pt x="69" y="178"/>
                  </a:lnTo>
                  <a:lnTo>
                    <a:pt x="69" y="178"/>
                  </a:lnTo>
                  <a:cubicBezTo>
                    <a:pt x="1" y="1014"/>
                    <a:pt x="109" y="1741"/>
                    <a:pt x="384" y="2351"/>
                  </a:cubicBezTo>
                  <a:cubicBezTo>
                    <a:pt x="728" y="3079"/>
                    <a:pt x="1338" y="3630"/>
                    <a:pt x="2027" y="3816"/>
                  </a:cubicBezTo>
                  <a:cubicBezTo>
                    <a:pt x="2195" y="3861"/>
                    <a:pt x="2366" y="3883"/>
                    <a:pt x="2537" y="3883"/>
                  </a:cubicBezTo>
                  <a:cubicBezTo>
                    <a:pt x="2857" y="3883"/>
                    <a:pt x="3174" y="3806"/>
                    <a:pt x="3462" y="3659"/>
                  </a:cubicBezTo>
                  <a:cubicBezTo>
                    <a:pt x="3974" y="4200"/>
                    <a:pt x="4672" y="4505"/>
                    <a:pt x="5410" y="4505"/>
                  </a:cubicBezTo>
                  <a:cubicBezTo>
                    <a:pt x="5498" y="4505"/>
                    <a:pt x="5587" y="4495"/>
                    <a:pt x="5675" y="4485"/>
                  </a:cubicBezTo>
                  <a:cubicBezTo>
                    <a:pt x="6344" y="4416"/>
                    <a:pt x="6954" y="4092"/>
                    <a:pt x="7387" y="3571"/>
                  </a:cubicBezTo>
                  <a:cubicBezTo>
                    <a:pt x="7436" y="3512"/>
                    <a:pt x="7485" y="3443"/>
                    <a:pt x="7534" y="3374"/>
                  </a:cubicBezTo>
                  <a:cubicBezTo>
                    <a:pt x="7780" y="3521"/>
                    <a:pt x="8055" y="3639"/>
                    <a:pt x="8341" y="3708"/>
                  </a:cubicBezTo>
                  <a:cubicBezTo>
                    <a:pt x="8535" y="3753"/>
                    <a:pt x="8745" y="3777"/>
                    <a:pt x="8958" y="3777"/>
                  </a:cubicBezTo>
                  <a:cubicBezTo>
                    <a:pt x="9641" y="3777"/>
                    <a:pt x="10361" y="3527"/>
                    <a:pt x="10721" y="2882"/>
                  </a:cubicBezTo>
                  <a:cubicBezTo>
                    <a:pt x="10868" y="2587"/>
                    <a:pt x="10957" y="2263"/>
                    <a:pt x="10966" y="1938"/>
                  </a:cubicBezTo>
                  <a:cubicBezTo>
                    <a:pt x="11006" y="1269"/>
                    <a:pt x="10878" y="600"/>
                    <a:pt x="1059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a:off x="7444796" y="3215065"/>
              <a:ext cx="210344" cy="144727"/>
            </a:xfrm>
            <a:custGeom>
              <a:avLst/>
              <a:gdLst/>
              <a:ahLst/>
              <a:cxnLst/>
              <a:rect l="l" t="t" r="r" b="b"/>
              <a:pathLst>
                <a:path w="6905" h="4751" fill="none" extrusionOk="0">
                  <a:moveTo>
                    <a:pt x="0" y="1348"/>
                  </a:moveTo>
                  <a:cubicBezTo>
                    <a:pt x="600" y="286"/>
                    <a:pt x="2016" y="1"/>
                    <a:pt x="2980" y="758"/>
                  </a:cubicBezTo>
                  <a:cubicBezTo>
                    <a:pt x="3285" y="1004"/>
                    <a:pt x="3531" y="1299"/>
                    <a:pt x="3718" y="1643"/>
                  </a:cubicBezTo>
                  <a:cubicBezTo>
                    <a:pt x="3904" y="1928"/>
                    <a:pt x="4032" y="2243"/>
                    <a:pt x="4082" y="2587"/>
                  </a:cubicBezTo>
                  <a:cubicBezTo>
                    <a:pt x="4121" y="3207"/>
                    <a:pt x="3747" y="3777"/>
                    <a:pt x="3157" y="4003"/>
                  </a:cubicBezTo>
                  <a:cubicBezTo>
                    <a:pt x="3088" y="4033"/>
                    <a:pt x="3000" y="4043"/>
                    <a:pt x="2911" y="4013"/>
                  </a:cubicBezTo>
                  <a:cubicBezTo>
                    <a:pt x="2862" y="3984"/>
                    <a:pt x="2813" y="3925"/>
                    <a:pt x="2783" y="3866"/>
                  </a:cubicBezTo>
                  <a:cubicBezTo>
                    <a:pt x="2606" y="3502"/>
                    <a:pt x="2646" y="3069"/>
                    <a:pt x="2891" y="2754"/>
                  </a:cubicBezTo>
                  <a:cubicBezTo>
                    <a:pt x="3137" y="2440"/>
                    <a:pt x="3491" y="2223"/>
                    <a:pt x="3885" y="2145"/>
                  </a:cubicBezTo>
                  <a:cubicBezTo>
                    <a:pt x="5468" y="1791"/>
                    <a:pt x="6904" y="3148"/>
                    <a:pt x="6648" y="4751"/>
                  </a:cubicBezTo>
                </a:path>
              </a:pathLst>
            </a:custGeom>
            <a:noFill/>
            <a:ln w="6875"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a:off x="7719941" y="3657291"/>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a:off x="7754091" y="37304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a:off x="7782391" y="38143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37"/>
          <p:cNvGrpSpPr/>
          <p:nvPr/>
        </p:nvGrpSpPr>
        <p:grpSpPr>
          <a:xfrm rot="1028086">
            <a:off x="312686" y="228260"/>
            <a:ext cx="1155832" cy="1085718"/>
            <a:chOff x="220838" y="-10150"/>
            <a:chExt cx="1417700" cy="1331700"/>
          </a:xfrm>
        </p:grpSpPr>
        <p:sp>
          <p:nvSpPr>
            <p:cNvPr id="1827" name="Google Shape;1827;p3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37"/>
          <p:cNvGrpSpPr/>
          <p:nvPr/>
        </p:nvGrpSpPr>
        <p:grpSpPr>
          <a:xfrm rot="657575">
            <a:off x="3900269" y="4149755"/>
            <a:ext cx="773062" cy="656341"/>
            <a:chOff x="3502275" y="3218775"/>
            <a:chExt cx="1175775" cy="998250"/>
          </a:xfrm>
        </p:grpSpPr>
        <p:sp>
          <p:nvSpPr>
            <p:cNvPr id="1874" name="Google Shape;1874;p3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37"/>
          <p:cNvGrpSpPr/>
          <p:nvPr/>
        </p:nvGrpSpPr>
        <p:grpSpPr>
          <a:xfrm rot="-1936715">
            <a:off x="7999321" y="2207013"/>
            <a:ext cx="859152" cy="729473"/>
            <a:chOff x="8039217" y="153473"/>
            <a:chExt cx="898762" cy="763062"/>
          </a:xfrm>
        </p:grpSpPr>
        <p:sp>
          <p:nvSpPr>
            <p:cNvPr id="1887" name="Google Shape;1887;p3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37"/>
          <p:cNvGrpSpPr/>
          <p:nvPr/>
        </p:nvGrpSpPr>
        <p:grpSpPr>
          <a:xfrm>
            <a:off x="6255633" y="212003"/>
            <a:ext cx="1099685" cy="645981"/>
            <a:chOff x="3285175" y="1554625"/>
            <a:chExt cx="1458275" cy="856625"/>
          </a:xfrm>
        </p:grpSpPr>
        <p:sp>
          <p:nvSpPr>
            <p:cNvPr id="1901" name="Google Shape;1901;p3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couchcriticsdemo">
            <a:hlinkClick r:id="" action="ppaction://media"/>
            <a:extLst>
              <a:ext uri="{FF2B5EF4-FFF2-40B4-BE49-F238E27FC236}">
                <a16:creationId xmlns:a16="http://schemas.microsoft.com/office/drawing/2014/main" id="{A3216E78-3D90-609E-11CD-E3E6CCC0D8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11726121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409535" y="2587816"/>
            <a:ext cx="3969715"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Conclusion</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3099010"/>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9" name="Google Shape;2119;p40"/>
          <p:cNvSpPr txBox="1">
            <a:spLocks noGrp="1"/>
          </p:cNvSpPr>
          <p:nvPr>
            <p:ph type="subTitle" idx="1"/>
          </p:nvPr>
        </p:nvSpPr>
        <p:spPr>
          <a:xfrm>
            <a:off x="1468076" y="1428873"/>
            <a:ext cx="5957419" cy="266771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a:t>The low fidelity prototype</a:t>
            </a:r>
            <a:r>
              <a:rPr lang="en-US"/>
              <a:t> brought us the first type of outside feedback outside of the team, which was very important to make us widen our vision and thoughts about the whole platform.</a:t>
            </a:r>
          </a:p>
          <a:p>
            <a:pPr marL="285750" lvl="0" indent="-285750" algn="l" rtl="0">
              <a:spcBef>
                <a:spcPts val="0"/>
              </a:spcBef>
              <a:spcAft>
                <a:spcPts val="0"/>
              </a:spcAft>
              <a:buFont typeface="Arial" panose="020B0604020202020204" pitchFamily="34" charset="0"/>
              <a:buChar char="•"/>
            </a:pPr>
            <a:endParaRPr lang="en-US"/>
          </a:p>
          <a:p>
            <a:pPr marL="285750" indent="-285750">
              <a:buFont typeface="Arial" panose="020B0604020202020204" pitchFamily="34" charset="0"/>
              <a:buChar char="•"/>
            </a:pPr>
            <a:r>
              <a:rPr lang="en-US" b="1"/>
              <a:t>The Tools </a:t>
            </a:r>
            <a:r>
              <a:rPr lang="en-US"/>
              <a:t>we used were easy to comprehend and were well suited for what they were assigned to do.</a:t>
            </a:r>
            <a:endParaRPr lang="en-US" b="1"/>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r>
              <a:rPr lang="en-US" b="1"/>
              <a:t>The functional prototype</a:t>
            </a:r>
            <a:r>
              <a:rPr lang="en-US"/>
              <a:t> gave us more data as feedback with the SUS( System Usability Scale) but also the normal user feedback along with providing the experience of using the website for the first time for the users.</a:t>
            </a:r>
          </a:p>
        </p:txBody>
      </p:sp>
      <p:sp>
        <p:nvSpPr>
          <p:cNvPr id="2120" name="Google Shape;2120;p40"/>
          <p:cNvSpPr txBox="1">
            <a:spLocks noGrp="1"/>
          </p:cNvSpPr>
          <p:nvPr>
            <p:ph type="title"/>
          </p:nvPr>
        </p:nvSpPr>
        <p:spPr>
          <a:xfrm>
            <a:off x="1626076" y="492108"/>
            <a:ext cx="4218464" cy="5953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Final Thoughts</a:t>
            </a:r>
            <a:endParaRPr>
              <a:solidFill>
                <a:schemeClr val="lt1"/>
              </a:solidFill>
            </a:endParaRPr>
          </a:p>
        </p:txBody>
      </p:sp>
      <p:grpSp>
        <p:nvGrpSpPr>
          <p:cNvPr id="2183" name="Google Shape;2183;p40"/>
          <p:cNvGrpSpPr/>
          <p:nvPr/>
        </p:nvGrpSpPr>
        <p:grpSpPr>
          <a:xfrm rot="657417">
            <a:off x="7828421" y="4048856"/>
            <a:ext cx="961918" cy="816682"/>
            <a:chOff x="3502275" y="3218775"/>
            <a:chExt cx="1175775" cy="998250"/>
          </a:xfrm>
        </p:grpSpPr>
        <p:sp>
          <p:nvSpPr>
            <p:cNvPr id="2184" name="Google Shape;2184;p40"/>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40"/>
          <p:cNvGrpSpPr/>
          <p:nvPr/>
        </p:nvGrpSpPr>
        <p:grpSpPr>
          <a:xfrm>
            <a:off x="404521" y="316836"/>
            <a:ext cx="1211827" cy="711855"/>
            <a:chOff x="3285175" y="1554625"/>
            <a:chExt cx="1458275" cy="856625"/>
          </a:xfrm>
        </p:grpSpPr>
        <p:sp>
          <p:nvSpPr>
            <p:cNvPr id="2197" name="Google Shape;2197;p4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049;p31">
            <a:extLst>
              <a:ext uri="{FF2B5EF4-FFF2-40B4-BE49-F238E27FC236}">
                <a16:creationId xmlns:a16="http://schemas.microsoft.com/office/drawing/2014/main" id="{A03B2DDF-9949-69E0-2316-B5510D98F52A}"/>
              </a:ext>
            </a:extLst>
          </p:cNvPr>
          <p:cNvGrpSpPr/>
          <p:nvPr/>
        </p:nvGrpSpPr>
        <p:grpSpPr>
          <a:xfrm>
            <a:off x="284815" y="4047820"/>
            <a:ext cx="1431589" cy="840949"/>
            <a:chOff x="3285175" y="1554625"/>
            <a:chExt cx="1458275" cy="856625"/>
          </a:xfrm>
        </p:grpSpPr>
        <p:sp>
          <p:nvSpPr>
            <p:cNvPr id="3" name="Google Shape;1050;p31">
              <a:extLst>
                <a:ext uri="{FF2B5EF4-FFF2-40B4-BE49-F238E27FC236}">
                  <a16:creationId xmlns:a16="http://schemas.microsoft.com/office/drawing/2014/main" id="{3A02DBF7-E27E-5411-26EA-CCF17999FFE5}"/>
                </a:ext>
              </a:extLst>
            </p:cNvPr>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51;p31">
              <a:extLst>
                <a:ext uri="{FF2B5EF4-FFF2-40B4-BE49-F238E27FC236}">
                  <a16:creationId xmlns:a16="http://schemas.microsoft.com/office/drawing/2014/main" id="{07D06BA7-7428-EB6E-60E5-DA7936AE26AA}"/>
                </a:ext>
              </a:extLst>
            </p:cNvPr>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2;p31">
              <a:extLst>
                <a:ext uri="{FF2B5EF4-FFF2-40B4-BE49-F238E27FC236}">
                  <a16:creationId xmlns:a16="http://schemas.microsoft.com/office/drawing/2014/main" id="{A1DCD582-3219-EA1E-F745-36793FBCCC8D}"/>
                </a:ext>
              </a:extLst>
            </p:cNvPr>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53;p31">
              <a:extLst>
                <a:ext uri="{FF2B5EF4-FFF2-40B4-BE49-F238E27FC236}">
                  <a16:creationId xmlns:a16="http://schemas.microsoft.com/office/drawing/2014/main" id="{001D1173-1572-45A8-07CF-01864D11B05B}"/>
                </a:ext>
              </a:extLst>
            </p:cNvPr>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4;p31">
              <a:extLst>
                <a:ext uri="{FF2B5EF4-FFF2-40B4-BE49-F238E27FC236}">
                  <a16:creationId xmlns:a16="http://schemas.microsoft.com/office/drawing/2014/main" id="{55A6FAB6-AB3B-6900-2099-58B4171DB139}"/>
                </a:ext>
              </a:extLst>
            </p:cNvPr>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5;p31">
              <a:extLst>
                <a:ext uri="{FF2B5EF4-FFF2-40B4-BE49-F238E27FC236}">
                  <a16:creationId xmlns:a16="http://schemas.microsoft.com/office/drawing/2014/main" id="{AACCC4D6-EFC4-91A9-744E-77F0EF22A9E2}"/>
                </a:ext>
              </a:extLst>
            </p:cNvPr>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6;p31">
              <a:extLst>
                <a:ext uri="{FF2B5EF4-FFF2-40B4-BE49-F238E27FC236}">
                  <a16:creationId xmlns:a16="http://schemas.microsoft.com/office/drawing/2014/main" id="{CDFF419E-D2EB-BC01-5008-8F585C2DD2EB}"/>
                </a:ext>
              </a:extLst>
            </p:cNvPr>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7;p31">
              <a:extLst>
                <a:ext uri="{FF2B5EF4-FFF2-40B4-BE49-F238E27FC236}">
                  <a16:creationId xmlns:a16="http://schemas.microsoft.com/office/drawing/2014/main" id="{D6681F8F-A632-9CAC-FA6E-6618A409294B}"/>
                </a:ext>
              </a:extLst>
            </p:cNvPr>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8;p31">
              <a:extLst>
                <a:ext uri="{FF2B5EF4-FFF2-40B4-BE49-F238E27FC236}">
                  <a16:creationId xmlns:a16="http://schemas.microsoft.com/office/drawing/2014/main" id="{5B73B182-838B-C009-C5A7-3E4BEFCC3FAE}"/>
                </a:ext>
              </a:extLst>
            </p:cNvPr>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9;p31">
              <a:extLst>
                <a:ext uri="{FF2B5EF4-FFF2-40B4-BE49-F238E27FC236}">
                  <a16:creationId xmlns:a16="http://schemas.microsoft.com/office/drawing/2014/main" id="{27D94FF6-0CCB-3283-F5C0-DF44BBA594C8}"/>
                </a:ext>
              </a:extLst>
            </p:cNvPr>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0;p31">
              <a:extLst>
                <a:ext uri="{FF2B5EF4-FFF2-40B4-BE49-F238E27FC236}">
                  <a16:creationId xmlns:a16="http://schemas.microsoft.com/office/drawing/2014/main" id="{118A37C4-C7A0-6889-AE4A-C3CDBA1C3172}"/>
                </a:ext>
              </a:extLst>
            </p:cNvPr>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1;p31">
              <a:extLst>
                <a:ext uri="{FF2B5EF4-FFF2-40B4-BE49-F238E27FC236}">
                  <a16:creationId xmlns:a16="http://schemas.microsoft.com/office/drawing/2014/main" id="{4EB99FCC-E30B-9776-79AC-B90A4A8B4ED5}"/>
                </a:ext>
              </a:extLst>
            </p:cNvPr>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2;p31">
              <a:extLst>
                <a:ext uri="{FF2B5EF4-FFF2-40B4-BE49-F238E27FC236}">
                  <a16:creationId xmlns:a16="http://schemas.microsoft.com/office/drawing/2014/main" id="{70E7CAC5-2865-A27F-F2E4-075EDFE44928}"/>
                </a:ext>
              </a:extLst>
            </p:cNvPr>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3;p31">
              <a:extLst>
                <a:ext uri="{FF2B5EF4-FFF2-40B4-BE49-F238E27FC236}">
                  <a16:creationId xmlns:a16="http://schemas.microsoft.com/office/drawing/2014/main" id="{A718E819-65EF-4521-634B-2D0F6B991B5C}"/>
                </a:ext>
              </a:extLst>
            </p:cNvPr>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4;p31">
              <a:extLst>
                <a:ext uri="{FF2B5EF4-FFF2-40B4-BE49-F238E27FC236}">
                  <a16:creationId xmlns:a16="http://schemas.microsoft.com/office/drawing/2014/main" id="{EB6B0003-ABA6-A480-E54D-C48BF3C788A8}"/>
                </a:ext>
              </a:extLst>
            </p:cNvPr>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76;p37">
            <a:extLst>
              <a:ext uri="{FF2B5EF4-FFF2-40B4-BE49-F238E27FC236}">
                <a16:creationId xmlns:a16="http://schemas.microsoft.com/office/drawing/2014/main" id="{76EFCA65-F313-DE52-F724-B2077408AE1F}"/>
              </a:ext>
            </a:extLst>
          </p:cNvPr>
          <p:cNvGrpSpPr/>
          <p:nvPr/>
        </p:nvGrpSpPr>
        <p:grpSpPr>
          <a:xfrm rot="-570592">
            <a:off x="7086485" y="199993"/>
            <a:ext cx="2020090" cy="1607952"/>
            <a:chOff x="6170914" y="3120997"/>
            <a:chExt cx="1788606" cy="1423695"/>
          </a:xfrm>
        </p:grpSpPr>
        <p:sp>
          <p:nvSpPr>
            <p:cNvPr id="19" name="Google Shape;1777;p37">
              <a:extLst>
                <a:ext uri="{FF2B5EF4-FFF2-40B4-BE49-F238E27FC236}">
                  <a16:creationId xmlns:a16="http://schemas.microsoft.com/office/drawing/2014/main" id="{C3EE0AC2-BE3C-8F3E-0E84-1226BC778CA6}"/>
                </a:ext>
              </a:extLst>
            </p:cNvPr>
            <p:cNvSpPr/>
            <p:nvPr/>
          </p:nvSpPr>
          <p:spPr>
            <a:xfrm>
              <a:off x="6170914" y="3120997"/>
              <a:ext cx="1788606" cy="1423695"/>
            </a:xfrm>
            <a:custGeom>
              <a:avLst/>
              <a:gdLst/>
              <a:ahLst/>
              <a:cxnLst/>
              <a:rect l="l" t="t" r="r" b="b"/>
              <a:pathLst>
                <a:path w="58715" h="46736" extrusionOk="0">
                  <a:moveTo>
                    <a:pt x="33016" y="1"/>
                  </a:moveTo>
                  <a:cubicBezTo>
                    <a:pt x="32593" y="1"/>
                    <a:pt x="32180" y="187"/>
                    <a:pt x="31895" y="512"/>
                  </a:cubicBezTo>
                  <a:lnTo>
                    <a:pt x="25748" y="7593"/>
                  </a:lnTo>
                  <a:cubicBezTo>
                    <a:pt x="23545" y="8665"/>
                    <a:pt x="21814" y="10524"/>
                    <a:pt x="20909" y="12815"/>
                  </a:cubicBezTo>
                  <a:cubicBezTo>
                    <a:pt x="19309" y="8819"/>
                    <a:pt x="15533" y="6572"/>
                    <a:pt x="11669" y="6572"/>
                  </a:cubicBezTo>
                  <a:cubicBezTo>
                    <a:pt x="9380" y="6572"/>
                    <a:pt x="7061" y="7360"/>
                    <a:pt x="5144" y="9039"/>
                  </a:cubicBezTo>
                  <a:cubicBezTo>
                    <a:pt x="1" y="13553"/>
                    <a:pt x="856" y="21794"/>
                    <a:pt x="6826" y="25158"/>
                  </a:cubicBezTo>
                  <a:cubicBezTo>
                    <a:pt x="6718" y="25728"/>
                    <a:pt x="6659" y="26318"/>
                    <a:pt x="6629" y="26899"/>
                  </a:cubicBezTo>
                  <a:lnTo>
                    <a:pt x="5272" y="26899"/>
                  </a:lnTo>
                  <a:cubicBezTo>
                    <a:pt x="4731" y="26899"/>
                    <a:pt x="4239" y="27194"/>
                    <a:pt x="3974" y="27666"/>
                  </a:cubicBezTo>
                  <a:lnTo>
                    <a:pt x="3335" y="27666"/>
                  </a:lnTo>
                  <a:cubicBezTo>
                    <a:pt x="2518" y="27666"/>
                    <a:pt x="1859" y="28325"/>
                    <a:pt x="1859" y="29141"/>
                  </a:cubicBezTo>
                  <a:lnTo>
                    <a:pt x="1859" y="31078"/>
                  </a:lnTo>
                  <a:cubicBezTo>
                    <a:pt x="1859" y="31895"/>
                    <a:pt x="2518" y="32563"/>
                    <a:pt x="3335" y="32563"/>
                  </a:cubicBezTo>
                  <a:lnTo>
                    <a:pt x="3954" y="32563"/>
                  </a:lnTo>
                  <a:cubicBezTo>
                    <a:pt x="4200" y="33075"/>
                    <a:pt x="4711" y="33399"/>
                    <a:pt x="5272" y="33399"/>
                  </a:cubicBezTo>
                  <a:lnTo>
                    <a:pt x="6905" y="33399"/>
                  </a:lnTo>
                  <a:lnTo>
                    <a:pt x="6905" y="39054"/>
                  </a:lnTo>
                  <a:cubicBezTo>
                    <a:pt x="6905" y="40018"/>
                    <a:pt x="7691" y="40805"/>
                    <a:pt x="8665" y="40805"/>
                  </a:cubicBezTo>
                  <a:lnTo>
                    <a:pt x="13346" y="40805"/>
                  </a:lnTo>
                  <a:cubicBezTo>
                    <a:pt x="14251" y="41464"/>
                    <a:pt x="15225" y="42034"/>
                    <a:pt x="16238" y="42526"/>
                  </a:cubicBezTo>
                  <a:cubicBezTo>
                    <a:pt x="18765" y="43765"/>
                    <a:pt x="21785" y="44572"/>
                    <a:pt x="25001" y="44886"/>
                  </a:cubicBezTo>
                  <a:cubicBezTo>
                    <a:pt x="25925" y="46057"/>
                    <a:pt x="27322" y="46735"/>
                    <a:pt x="28807" y="46735"/>
                  </a:cubicBezTo>
                  <a:cubicBezTo>
                    <a:pt x="30370" y="46725"/>
                    <a:pt x="31836" y="45968"/>
                    <a:pt x="32760" y="44700"/>
                  </a:cubicBezTo>
                  <a:cubicBezTo>
                    <a:pt x="33478" y="44601"/>
                    <a:pt x="34167" y="44473"/>
                    <a:pt x="34816" y="44336"/>
                  </a:cubicBezTo>
                  <a:cubicBezTo>
                    <a:pt x="40628" y="43077"/>
                    <a:pt x="45624" y="40471"/>
                    <a:pt x="49293" y="36783"/>
                  </a:cubicBezTo>
                  <a:cubicBezTo>
                    <a:pt x="49342" y="36743"/>
                    <a:pt x="49381" y="36694"/>
                    <a:pt x="49420" y="36665"/>
                  </a:cubicBezTo>
                  <a:cubicBezTo>
                    <a:pt x="49951" y="36114"/>
                    <a:pt x="50463" y="35543"/>
                    <a:pt x="50935" y="34963"/>
                  </a:cubicBezTo>
                  <a:cubicBezTo>
                    <a:pt x="52489" y="33055"/>
                    <a:pt x="53748" y="30931"/>
                    <a:pt x="54662" y="28649"/>
                  </a:cubicBezTo>
                  <a:cubicBezTo>
                    <a:pt x="54829" y="28246"/>
                    <a:pt x="54987" y="27813"/>
                    <a:pt x="55125" y="27381"/>
                  </a:cubicBezTo>
                  <a:cubicBezTo>
                    <a:pt x="55223" y="27085"/>
                    <a:pt x="55311" y="26810"/>
                    <a:pt x="55390" y="26564"/>
                  </a:cubicBezTo>
                  <a:cubicBezTo>
                    <a:pt x="55675" y="25581"/>
                    <a:pt x="55911" y="24578"/>
                    <a:pt x="56069" y="23555"/>
                  </a:cubicBezTo>
                  <a:cubicBezTo>
                    <a:pt x="56315" y="22011"/>
                    <a:pt x="56393" y="20437"/>
                    <a:pt x="56324" y="18873"/>
                  </a:cubicBezTo>
                  <a:cubicBezTo>
                    <a:pt x="58714" y="16326"/>
                    <a:pt x="57731" y="12176"/>
                    <a:pt x="54456" y="10976"/>
                  </a:cubicBezTo>
                  <a:cubicBezTo>
                    <a:pt x="53777" y="9442"/>
                    <a:pt x="52931" y="7986"/>
                    <a:pt x="51928" y="6649"/>
                  </a:cubicBezTo>
                  <a:cubicBezTo>
                    <a:pt x="50473" y="4702"/>
                    <a:pt x="48830" y="3207"/>
                    <a:pt x="47070" y="2223"/>
                  </a:cubicBezTo>
                  <a:cubicBezTo>
                    <a:pt x="45064" y="1112"/>
                    <a:pt x="42634" y="522"/>
                    <a:pt x="40058" y="522"/>
                  </a:cubicBezTo>
                  <a:cubicBezTo>
                    <a:pt x="39104" y="522"/>
                    <a:pt x="38150" y="601"/>
                    <a:pt x="37206" y="748"/>
                  </a:cubicBezTo>
                  <a:cubicBezTo>
                    <a:pt x="36930" y="797"/>
                    <a:pt x="36635" y="846"/>
                    <a:pt x="36340" y="905"/>
                  </a:cubicBezTo>
                  <a:cubicBezTo>
                    <a:pt x="34491" y="217"/>
                    <a:pt x="33301" y="20"/>
                    <a:pt x="33252" y="20"/>
                  </a:cubicBezTo>
                  <a:cubicBezTo>
                    <a:pt x="33173" y="10"/>
                    <a:pt x="33095" y="1"/>
                    <a:pt x="33016" y="1"/>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78;p37">
              <a:extLst>
                <a:ext uri="{FF2B5EF4-FFF2-40B4-BE49-F238E27FC236}">
                  <a16:creationId xmlns:a16="http://schemas.microsoft.com/office/drawing/2014/main" id="{902CCD60-B280-D2AF-3B51-9D6BF19D5070}"/>
                </a:ext>
              </a:extLst>
            </p:cNvPr>
            <p:cNvSpPr/>
            <p:nvPr/>
          </p:nvSpPr>
          <p:spPr>
            <a:xfrm>
              <a:off x="6404897" y="3180825"/>
              <a:ext cx="1459337" cy="1266143"/>
            </a:xfrm>
            <a:custGeom>
              <a:avLst/>
              <a:gdLst/>
              <a:ahLst/>
              <a:cxnLst/>
              <a:rect l="l" t="t" r="r" b="b"/>
              <a:pathLst>
                <a:path w="47906" h="41564" extrusionOk="0">
                  <a:moveTo>
                    <a:pt x="32498" y="1"/>
                  </a:moveTo>
                  <a:cubicBezTo>
                    <a:pt x="31621" y="1"/>
                    <a:pt x="30742" y="73"/>
                    <a:pt x="29879" y="210"/>
                  </a:cubicBezTo>
                  <a:cubicBezTo>
                    <a:pt x="29475" y="279"/>
                    <a:pt x="29062" y="367"/>
                    <a:pt x="28659" y="456"/>
                  </a:cubicBezTo>
                  <a:cubicBezTo>
                    <a:pt x="28226" y="564"/>
                    <a:pt x="27784" y="682"/>
                    <a:pt x="27390" y="820"/>
                  </a:cubicBezTo>
                  <a:cubicBezTo>
                    <a:pt x="26987" y="948"/>
                    <a:pt x="26594" y="1105"/>
                    <a:pt x="26210" y="1272"/>
                  </a:cubicBezTo>
                  <a:cubicBezTo>
                    <a:pt x="26004" y="1361"/>
                    <a:pt x="25797" y="1459"/>
                    <a:pt x="25600" y="1567"/>
                  </a:cubicBezTo>
                  <a:cubicBezTo>
                    <a:pt x="25158" y="1784"/>
                    <a:pt x="24735" y="2039"/>
                    <a:pt x="24332" y="2325"/>
                  </a:cubicBezTo>
                  <a:cubicBezTo>
                    <a:pt x="24174" y="2433"/>
                    <a:pt x="24017" y="2551"/>
                    <a:pt x="23860" y="2679"/>
                  </a:cubicBezTo>
                  <a:cubicBezTo>
                    <a:pt x="22168" y="4006"/>
                    <a:pt x="20988" y="5845"/>
                    <a:pt x="19837" y="7684"/>
                  </a:cubicBezTo>
                  <a:cubicBezTo>
                    <a:pt x="19670" y="7960"/>
                    <a:pt x="19503" y="8225"/>
                    <a:pt x="19326" y="8501"/>
                  </a:cubicBezTo>
                  <a:cubicBezTo>
                    <a:pt x="19159" y="8776"/>
                    <a:pt x="18991" y="9042"/>
                    <a:pt x="18814" y="9317"/>
                  </a:cubicBezTo>
                  <a:cubicBezTo>
                    <a:pt x="18667" y="9543"/>
                    <a:pt x="18519" y="9769"/>
                    <a:pt x="18372" y="9996"/>
                  </a:cubicBezTo>
                  <a:cubicBezTo>
                    <a:pt x="18165" y="10291"/>
                    <a:pt x="17949" y="10586"/>
                    <a:pt x="17742" y="10881"/>
                  </a:cubicBezTo>
                  <a:cubicBezTo>
                    <a:pt x="16798" y="12130"/>
                    <a:pt x="15736" y="13231"/>
                    <a:pt x="14349" y="14008"/>
                  </a:cubicBezTo>
                  <a:cubicBezTo>
                    <a:pt x="11851" y="15395"/>
                    <a:pt x="8803" y="15385"/>
                    <a:pt x="6196" y="16546"/>
                  </a:cubicBezTo>
                  <a:cubicBezTo>
                    <a:pt x="4003" y="17529"/>
                    <a:pt x="2253" y="19289"/>
                    <a:pt x="1289" y="21492"/>
                  </a:cubicBezTo>
                  <a:cubicBezTo>
                    <a:pt x="0" y="24463"/>
                    <a:pt x="541" y="28249"/>
                    <a:pt x="1663" y="31180"/>
                  </a:cubicBezTo>
                  <a:cubicBezTo>
                    <a:pt x="3098" y="34917"/>
                    <a:pt x="5892" y="37533"/>
                    <a:pt x="9314" y="39195"/>
                  </a:cubicBezTo>
                  <a:cubicBezTo>
                    <a:pt x="12687" y="40834"/>
                    <a:pt x="16666" y="41563"/>
                    <a:pt x="20556" y="41563"/>
                  </a:cubicBezTo>
                  <a:cubicBezTo>
                    <a:pt x="22757" y="41563"/>
                    <a:pt x="24929" y="41330"/>
                    <a:pt x="26948" y="40896"/>
                  </a:cubicBezTo>
                  <a:cubicBezTo>
                    <a:pt x="32072" y="39775"/>
                    <a:pt x="36930" y="37513"/>
                    <a:pt x="40667" y="33766"/>
                  </a:cubicBezTo>
                  <a:cubicBezTo>
                    <a:pt x="40707" y="33717"/>
                    <a:pt x="40756" y="33678"/>
                    <a:pt x="40795" y="33629"/>
                  </a:cubicBezTo>
                  <a:cubicBezTo>
                    <a:pt x="41307" y="33107"/>
                    <a:pt x="40185" y="31435"/>
                    <a:pt x="40628" y="30885"/>
                  </a:cubicBezTo>
                  <a:cubicBezTo>
                    <a:pt x="41228" y="30157"/>
                    <a:pt x="41513" y="29242"/>
                    <a:pt x="41690" y="28328"/>
                  </a:cubicBezTo>
                  <a:cubicBezTo>
                    <a:pt x="41857" y="27511"/>
                    <a:pt x="41946" y="26675"/>
                    <a:pt x="42152" y="25859"/>
                  </a:cubicBezTo>
                  <a:cubicBezTo>
                    <a:pt x="42211" y="25564"/>
                    <a:pt x="42339" y="25279"/>
                    <a:pt x="42526" y="25043"/>
                  </a:cubicBezTo>
                  <a:cubicBezTo>
                    <a:pt x="42723" y="24826"/>
                    <a:pt x="43018" y="24699"/>
                    <a:pt x="43264" y="24531"/>
                  </a:cubicBezTo>
                  <a:cubicBezTo>
                    <a:pt x="43637" y="24286"/>
                    <a:pt x="43942" y="23931"/>
                    <a:pt x="44139" y="23518"/>
                  </a:cubicBezTo>
                  <a:cubicBezTo>
                    <a:pt x="44257" y="23253"/>
                    <a:pt x="44336" y="22968"/>
                    <a:pt x="44473" y="22722"/>
                  </a:cubicBezTo>
                  <a:cubicBezTo>
                    <a:pt x="44788" y="22161"/>
                    <a:pt x="45378" y="22112"/>
                    <a:pt x="45949" y="22014"/>
                  </a:cubicBezTo>
                  <a:cubicBezTo>
                    <a:pt x="46372" y="21945"/>
                    <a:pt x="46962" y="21837"/>
                    <a:pt x="47040" y="21325"/>
                  </a:cubicBezTo>
                  <a:cubicBezTo>
                    <a:pt x="47906" y="15887"/>
                    <a:pt x="46686" y="10222"/>
                    <a:pt x="43185" y="5541"/>
                  </a:cubicBezTo>
                  <a:cubicBezTo>
                    <a:pt x="41995" y="3937"/>
                    <a:pt x="40549" y="2502"/>
                    <a:pt x="38799" y="1518"/>
                  </a:cubicBezTo>
                  <a:cubicBezTo>
                    <a:pt x="36905" y="462"/>
                    <a:pt x="34708" y="1"/>
                    <a:pt x="32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79;p37">
              <a:extLst>
                <a:ext uri="{FF2B5EF4-FFF2-40B4-BE49-F238E27FC236}">
                  <a16:creationId xmlns:a16="http://schemas.microsoft.com/office/drawing/2014/main" id="{25CAB988-A74B-F855-25E5-32770A79ACF8}"/>
                </a:ext>
              </a:extLst>
            </p:cNvPr>
            <p:cNvSpPr/>
            <p:nvPr/>
          </p:nvSpPr>
          <p:spPr>
            <a:xfrm>
              <a:off x="6695814" y="3784957"/>
              <a:ext cx="235810" cy="206475"/>
            </a:xfrm>
            <a:custGeom>
              <a:avLst/>
              <a:gdLst/>
              <a:ahLst/>
              <a:cxnLst/>
              <a:rect l="l" t="t" r="r" b="b"/>
              <a:pathLst>
                <a:path w="7741" h="6778" extrusionOk="0">
                  <a:moveTo>
                    <a:pt x="3867" y="0"/>
                  </a:moveTo>
                  <a:cubicBezTo>
                    <a:pt x="3328" y="0"/>
                    <a:pt x="2781" y="129"/>
                    <a:pt x="2272" y="402"/>
                  </a:cubicBezTo>
                  <a:cubicBezTo>
                    <a:pt x="620" y="1287"/>
                    <a:pt x="0" y="3342"/>
                    <a:pt x="885" y="4985"/>
                  </a:cubicBezTo>
                  <a:cubicBezTo>
                    <a:pt x="1498" y="6129"/>
                    <a:pt x="2668" y="6778"/>
                    <a:pt x="3878" y="6778"/>
                  </a:cubicBezTo>
                  <a:cubicBezTo>
                    <a:pt x="4415" y="6778"/>
                    <a:pt x="4960" y="6650"/>
                    <a:pt x="5468" y="6381"/>
                  </a:cubicBezTo>
                  <a:cubicBezTo>
                    <a:pt x="7120" y="5496"/>
                    <a:pt x="7740" y="3441"/>
                    <a:pt x="6855" y="1788"/>
                  </a:cubicBezTo>
                  <a:cubicBezTo>
                    <a:pt x="6249" y="652"/>
                    <a:pt x="5078" y="0"/>
                    <a:pt x="3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80;p37">
              <a:extLst>
                <a:ext uri="{FF2B5EF4-FFF2-40B4-BE49-F238E27FC236}">
                  <a16:creationId xmlns:a16="http://schemas.microsoft.com/office/drawing/2014/main" id="{95A65BE3-DEC7-A6A7-A7BB-7C1B4E91C548}"/>
                </a:ext>
              </a:extLst>
            </p:cNvPr>
            <p:cNvSpPr/>
            <p:nvPr/>
          </p:nvSpPr>
          <p:spPr>
            <a:xfrm>
              <a:off x="7673661" y="3490476"/>
              <a:ext cx="216649" cy="206292"/>
            </a:xfrm>
            <a:custGeom>
              <a:avLst/>
              <a:gdLst/>
              <a:ahLst/>
              <a:cxnLst/>
              <a:rect l="l" t="t" r="r" b="b"/>
              <a:pathLst>
                <a:path w="7112" h="6772" extrusionOk="0">
                  <a:moveTo>
                    <a:pt x="3569" y="0"/>
                  </a:moveTo>
                  <a:cubicBezTo>
                    <a:pt x="3456" y="0"/>
                    <a:pt x="3342" y="6"/>
                    <a:pt x="3227" y="18"/>
                  </a:cubicBezTo>
                  <a:cubicBezTo>
                    <a:pt x="1358" y="195"/>
                    <a:pt x="1" y="1857"/>
                    <a:pt x="188" y="3715"/>
                  </a:cubicBezTo>
                  <a:cubicBezTo>
                    <a:pt x="354" y="5469"/>
                    <a:pt x="1827" y="6772"/>
                    <a:pt x="3544" y="6772"/>
                  </a:cubicBezTo>
                  <a:cubicBezTo>
                    <a:pt x="3657" y="6772"/>
                    <a:pt x="3771" y="6766"/>
                    <a:pt x="3886" y="6754"/>
                  </a:cubicBezTo>
                  <a:cubicBezTo>
                    <a:pt x="5754" y="6577"/>
                    <a:pt x="7111" y="4915"/>
                    <a:pt x="6925" y="3056"/>
                  </a:cubicBezTo>
                  <a:cubicBezTo>
                    <a:pt x="6758" y="1303"/>
                    <a:pt x="5285" y="0"/>
                    <a:pt x="3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81;p37">
              <a:extLst>
                <a:ext uri="{FF2B5EF4-FFF2-40B4-BE49-F238E27FC236}">
                  <a16:creationId xmlns:a16="http://schemas.microsoft.com/office/drawing/2014/main" id="{E25730B0-8AFF-C5E6-B7E4-2AA1BD344E4A}"/>
                </a:ext>
              </a:extLst>
            </p:cNvPr>
            <p:cNvSpPr/>
            <p:nvPr/>
          </p:nvSpPr>
          <p:spPr>
            <a:xfrm>
              <a:off x="6934884" y="4291943"/>
              <a:ext cx="234318" cy="206444"/>
            </a:xfrm>
            <a:custGeom>
              <a:avLst/>
              <a:gdLst/>
              <a:ahLst/>
              <a:cxnLst/>
              <a:rect l="l" t="t" r="r" b="b"/>
              <a:pathLst>
                <a:path w="7692" h="6777" extrusionOk="0">
                  <a:moveTo>
                    <a:pt x="3850" y="1"/>
                  </a:moveTo>
                  <a:cubicBezTo>
                    <a:pt x="3415" y="1"/>
                    <a:pt x="2974" y="85"/>
                    <a:pt x="2547" y="261"/>
                  </a:cubicBezTo>
                  <a:cubicBezTo>
                    <a:pt x="826" y="969"/>
                    <a:pt x="0" y="2956"/>
                    <a:pt x="718" y="4687"/>
                  </a:cubicBezTo>
                  <a:cubicBezTo>
                    <a:pt x="1259" y="5992"/>
                    <a:pt x="2516" y="6777"/>
                    <a:pt x="3843" y="6777"/>
                  </a:cubicBezTo>
                  <a:cubicBezTo>
                    <a:pt x="4277" y="6777"/>
                    <a:pt x="4718" y="6693"/>
                    <a:pt x="5144" y="6516"/>
                  </a:cubicBezTo>
                  <a:cubicBezTo>
                    <a:pt x="6875" y="5798"/>
                    <a:pt x="7691" y="3821"/>
                    <a:pt x="6983" y="2091"/>
                  </a:cubicBezTo>
                  <a:cubicBezTo>
                    <a:pt x="6442" y="786"/>
                    <a:pt x="5180" y="1"/>
                    <a:pt x="3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82;p37">
              <a:extLst>
                <a:ext uri="{FF2B5EF4-FFF2-40B4-BE49-F238E27FC236}">
                  <a16:creationId xmlns:a16="http://schemas.microsoft.com/office/drawing/2014/main" id="{B827413C-D011-DC5C-E2AB-C79383ED341F}"/>
                </a:ext>
              </a:extLst>
            </p:cNvPr>
            <p:cNvSpPr/>
            <p:nvPr/>
          </p:nvSpPr>
          <p:spPr>
            <a:xfrm>
              <a:off x="6902228" y="3165046"/>
              <a:ext cx="935656" cy="1085135"/>
            </a:xfrm>
            <a:custGeom>
              <a:avLst/>
              <a:gdLst/>
              <a:ahLst/>
              <a:cxnLst/>
              <a:rect l="l" t="t" r="r" b="b"/>
              <a:pathLst>
                <a:path w="30715" h="35622" extrusionOk="0">
                  <a:moveTo>
                    <a:pt x="9137" y="0"/>
                  </a:moveTo>
                  <a:lnTo>
                    <a:pt x="7809" y="1535"/>
                  </a:lnTo>
                  <a:lnTo>
                    <a:pt x="8006" y="2833"/>
                  </a:lnTo>
                  <a:lnTo>
                    <a:pt x="8734" y="7632"/>
                  </a:lnTo>
                  <a:lnTo>
                    <a:pt x="3501" y="8202"/>
                  </a:lnTo>
                  <a:lnTo>
                    <a:pt x="1839" y="8389"/>
                  </a:lnTo>
                  <a:lnTo>
                    <a:pt x="0" y="10504"/>
                  </a:lnTo>
                  <a:cubicBezTo>
                    <a:pt x="0" y="10504"/>
                    <a:pt x="541" y="10819"/>
                    <a:pt x="1407" y="11399"/>
                  </a:cubicBezTo>
                  <a:cubicBezTo>
                    <a:pt x="4396" y="13395"/>
                    <a:pt x="11379" y="18470"/>
                    <a:pt x="14261" y="24174"/>
                  </a:cubicBezTo>
                  <a:cubicBezTo>
                    <a:pt x="17988" y="31540"/>
                    <a:pt x="15638" y="35622"/>
                    <a:pt x="15638" y="35622"/>
                  </a:cubicBezTo>
                  <a:lnTo>
                    <a:pt x="24469" y="34147"/>
                  </a:lnTo>
                  <a:cubicBezTo>
                    <a:pt x="24971" y="33625"/>
                    <a:pt x="25453" y="33094"/>
                    <a:pt x="25895" y="32543"/>
                  </a:cubicBezTo>
                  <a:cubicBezTo>
                    <a:pt x="26751" y="31511"/>
                    <a:pt x="24686" y="28718"/>
                    <a:pt x="25325" y="27577"/>
                  </a:cubicBezTo>
                  <a:cubicBezTo>
                    <a:pt x="25807" y="26721"/>
                    <a:pt x="29033" y="27518"/>
                    <a:pt x="29396" y="26613"/>
                  </a:cubicBezTo>
                  <a:cubicBezTo>
                    <a:pt x="29554" y="26220"/>
                    <a:pt x="29701" y="25826"/>
                    <a:pt x="29829" y="25423"/>
                  </a:cubicBezTo>
                  <a:cubicBezTo>
                    <a:pt x="29928" y="25177"/>
                    <a:pt x="30006" y="24922"/>
                    <a:pt x="30075" y="24666"/>
                  </a:cubicBezTo>
                  <a:cubicBezTo>
                    <a:pt x="30350" y="23741"/>
                    <a:pt x="30567" y="22797"/>
                    <a:pt x="30714" y="21843"/>
                  </a:cubicBezTo>
                  <a:cubicBezTo>
                    <a:pt x="29878" y="19050"/>
                    <a:pt x="28659" y="16385"/>
                    <a:pt x="27115" y="13916"/>
                  </a:cubicBezTo>
                  <a:cubicBezTo>
                    <a:pt x="22119" y="5901"/>
                    <a:pt x="15992" y="2420"/>
                    <a:pt x="12333" y="974"/>
                  </a:cubicBezTo>
                  <a:cubicBezTo>
                    <a:pt x="10376" y="197"/>
                    <a:pt x="9137" y="0"/>
                    <a:pt x="9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83;p37">
              <a:extLst>
                <a:ext uri="{FF2B5EF4-FFF2-40B4-BE49-F238E27FC236}">
                  <a16:creationId xmlns:a16="http://schemas.microsoft.com/office/drawing/2014/main" id="{7C15226A-8655-D3B8-634C-57EBF4CD0616}"/>
                </a:ext>
              </a:extLst>
            </p:cNvPr>
            <p:cNvSpPr/>
            <p:nvPr/>
          </p:nvSpPr>
          <p:spPr>
            <a:xfrm>
              <a:off x="6958553" y="3211775"/>
              <a:ext cx="839181" cy="976384"/>
            </a:xfrm>
            <a:custGeom>
              <a:avLst/>
              <a:gdLst/>
              <a:ahLst/>
              <a:cxnLst/>
              <a:rect l="l" t="t" r="r" b="b"/>
              <a:pathLst>
                <a:path w="27548" h="32052" extrusionOk="0">
                  <a:moveTo>
                    <a:pt x="5960" y="1"/>
                  </a:moveTo>
                  <a:lnTo>
                    <a:pt x="0" y="6855"/>
                  </a:lnTo>
                  <a:cubicBezTo>
                    <a:pt x="325" y="7032"/>
                    <a:pt x="718" y="7239"/>
                    <a:pt x="1151" y="7485"/>
                  </a:cubicBezTo>
                  <a:cubicBezTo>
                    <a:pt x="3954" y="9108"/>
                    <a:pt x="6530" y="11104"/>
                    <a:pt x="8792" y="13415"/>
                  </a:cubicBezTo>
                  <a:cubicBezTo>
                    <a:pt x="10081" y="14733"/>
                    <a:pt x="11271" y="16159"/>
                    <a:pt x="12333" y="17674"/>
                  </a:cubicBezTo>
                  <a:cubicBezTo>
                    <a:pt x="13346" y="19109"/>
                    <a:pt x="14231" y="20624"/>
                    <a:pt x="14988" y="22207"/>
                  </a:cubicBezTo>
                  <a:cubicBezTo>
                    <a:pt x="17732" y="28079"/>
                    <a:pt x="16985" y="32052"/>
                    <a:pt x="16985" y="32052"/>
                  </a:cubicBezTo>
                  <a:lnTo>
                    <a:pt x="24056" y="31009"/>
                  </a:lnTo>
                  <a:cubicBezTo>
                    <a:pt x="25512" y="29220"/>
                    <a:pt x="26692" y="27223"/>
                    <a:pt x="27547" y="25079"/>
                  </a:cubicBezTo>
                  <a:cubicBezTo>
                    <a:pt x="27164" y="22630"/>
                    <a:pt x="26505" y="20221"/>
                    <a:pt x="25571" y="17919"/>
                  </a:cubicBezTo>
                  <a:cubicBezTo>
                    <a:pt x="24931" y="16336"/>
                    <a:pt x="24194" y="14802"/>
                    <a:pt x="23358" y="13307"/>
                  </a:cubicBezTo>
                  <a:cubicBezTo>
                    <a:pt x="21765" y="10455"/>
                    <a:pt x="19562" y="8114"/>
                    <a:pt x="17241" y="6226"/>
                  </a:cubicBezTo>
                  <a:cubicBezTo>
                    <a:pt x="13690" y="3344"/>
                    <a:pt x="9855" y="1525"/>
                    <a:pt x="7416" y="551"/>
                  </a:cubicBezTo>
                  <a:cubicBezTo>
                    <a:pt x="6845" y="315"/>
                    <a:pt x="6353" y="138"/>
                    <a:pt x="5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84;p37">
              <a:extLst>
                <a:ext uri="{FF2B5EF4-FFF2-40B4-BE49-F238E27FC236}">
                  <a16:creationId xmlns:a16="http://schemas.microsoft.com/office/drawing/2014/main" id="{E3BE44FA-261D-CAD4-9049-59D672734B88}"/>
                </a:ext>
              </a:extLst>
            </p:cNvPr>
            <p:cNvSpPr/>
            <p:nvPr/>
          </p:nvSpPr>
          <p:spPr>
            <a:xfrm>
              <a:off x="7347103" y="3747732"/>
              <a:ext cx="411670" cy="179485"/>
            </a:xfrm>
            <a:custGeom>
              <a:avLst/>
              <a:gdLst/>
              <a:ahLst/>
              <a:cxnLst/>
              <a:rect l="l" t="t" r="r" b="b"/>
              <a:pathLst>
                <a:path w="13514" h="5892" extrusionOk="0">
                  <a:moveTo>
                    <a:pt x="13435" y="1"/>
                  </a:moveTo>
                  <a:cubicBezTo>
                    <a:pt x="8764" y="1388"/>
                    <a:pt x="4250" y="3276"/>
                    <a:pt x="1" y="5656"/>
                  </a:cubicBezTo>
                  <a:lnTo>
                    <a:pt x="129" y="5892"/>
                  </a:lnTo>
                  <a:cubicBezTo>
                    <a:pt x="4368" y="3522"/>
                    <a:pt x="8852" y="1633"/>
                    <a:pt x="13514" y="266"/>
                  </a:cubicBezTo>
                  <a:lnTo>
                    <a:pt x="13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85;p37">
              <a:extLst>
                <a:ext uri="{FF2B5EF4-FFF2-40B4-BE49-F238E27FC236}">
                  <a16:creationId xmlns:a16="http://schemas.microsoft.com/office/drawing/2014/main" id="{9D4EF358-00DC-5CBE-1642-CCD59691E73C}"/>
                </a:ext>
              </a:extLst>
            </p:cNvPr>
            <p:cNvSpPr/>
            <p:nvPr/>
          </p:nvSpPr>
          <p:spPr>
            <a:xfrm>
              <a:off x="7186840" y="3370545"/>
              <a:ext cx="339169" cy="291252"/>
            </a:xfrm>
            <a:custGeom>
              <a:avLst/>
              <a:gdLst/>
              <a:ahLst/>
              <a:cxnLst/>
              <a:rect l="l" t="t" r="r" b="b"/>
              <a:pathLst>
                <a:path w="11134" h="9561" extrusionOk="0">
                  <a:moveTo>
                    <a:pt x="10976" y="1"/>
                  </a:moveTo>
                  <a:cubicBezTo>
                    <a:pt x="6963" y="2686"/>
                    <a:pt x="3275" y="5833"/>
                    <a:pt x="0" y="9373"/>
                  </a:cubicBezTo>
                  <a:lnTo>
                    <a:pt x="197" y="9560"/>
                  </a:lnTo>
                  <a:cubicBezTo>
                    <a:pt x="3462" y="6030"/>
                    <a:pt x="7131" y="2902"/>
                    <a:pt x="11133" y="227"/>
                  </a:cubicBezTo>
                  <a:lnTo>
                    <a:pt x="1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86;p37">
              <a:extLst>
                <a:ext uri="{FF2B5EF4-FFF2-40B4-BE49-F238E27FC236}">
                  <a16:creationId xmlns:a16="http://schemas.microsoft.com/office/drawing/2014/main" id="{ACD64DD6-1365-4470-71D9-4E866D186E58}"/>
                </a:ext>
              </a:extLst>
            </p:cNvPr>
            <p:cNvSpPr/>
            <p:nvPr/>
          </p:nvSpPr>
          <p:spPr>
            <a:xfrm>
              <a:off x="7412415" y="4091409"/>
              <a:ext cx="45998" cy="39449"/>
            </a:xfrm>
            <a:custGeom>
              <a:avLst/>
              <a:gdLst/>
              <a:ahLst/>
              <a:cxnLst/>
              <a:rect l="l" t="t" r="r" b="b"/>
              <a:pathLst>
                <a:path w="1510" h="1295" extrusionOk="0">
                  <a:moveTo>
                    <a:pt x="737" y="0"/>
                  </a:moveTo>
                  <a:cubicBezTo>
                    <a:pt x="651" y="0"/>
                    <a:pt x="562" y="18"/>
                    <a:pt x="473" y="58"/>
                  </a:cubicBezTo>
                  <a:cubicBezTo>
                    <a:pt x="139" y="206"/>
                    <a:pt x="1" y="580"/>
                    <a:pt x="139" y="914"/>
                  </a:cubicBezTo>
                  <a:cubicBezTo>
                    <a:pt x="254" y="1169"/>
                    <a:pt x="493" y="1294"/>
                    <a:pt x="732" y="1294"/>
                  </a:cubicBezTo>
                  <a:cubicBezTo>
                    <a:pt x="983" y="1294"/>
                    <a:pt x="1233" y="1156"/>
                    <a:pt x="1338" y="884"/>
                  </a:cubicBezTo>
                  <a:cubicBezTo>
                    <a:pt x="1510" y="435"/>
                    <a:pt x="1160"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87;p37">
              <a:extLst>
                <a:ext uri="{FF2B5EF4-FFF2-40B4-BE49-F238E27FC236}">
                  <a16:creationId xmlns:a16="http://schemas.microsoft.com/office/drawing/2014/main" id="{0242C9B2-B260-F442-A1FA-B3736BA15353}"/>
                </a:ext>
              </a:extLst>
            </p:cNvPr>
            <p:cNvSpPr/>
            <p:nvPr/>
          </p:nvSpPr>
          <p:spPr>
            <a:xfrm>
              <a:off x="7396544" y="4003921"/>
              <a:ext cx="45998" cy="39358"/>
            </a:xfrm>
            <a:custGeom>
              <a:avLst/>
              <a:gdLst/>
              <a:ahLst/>
              <a:cxnLst/>
              <a:rect l="l" t="t" r="r" b="b"/>
              <a:pathLst>
                <a:path w="1510" h="1292" extrusionOk="0">
                  <a:moveTo>
                    <a:pt x="741" y="0"/>
                  </a:moveTo>
                  <a:cubicBezTo>
                    <a:pt x="654" y="0"/>
                    <a:pt x="563" y="18"/>
                    <a:pt x="473" y="59"/>
                  </a:cubicBezTo>
                  <a:cubicBezTo>
                    <a:pt x="148" y="196"/>
                    <a:pt x="1" y="580"/>
                    <a:pt x="148" y="904"/>
                  </a:cubicBezTo>
                  <a:cubicBezTo>
                    <a:pt x="259" y="1164"/>
                    <a:pt x="496" y="1292"/>
                    <a:pt x="734" y="1292"/>
                  </a:cubicBezTo>
                  <a:cubicBezTo>
                    <a:pt x="983" y="1292"/>
                    <a:pt x="1233" y="1152"/>
                    <a:pt x="1338" y="875"/>
                  </a:cubicBezTo>
                  <a:cubicBezTo>
                    <a:pt x="1510" y="434"/>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88;p37">
              <a:extLst>
                <a:ext uri="{FF2B5EF4-FFF2-40B4-BE49-F238E27FC236}">
                  <a16:creationId xmlns:a16="http://schemas.microsoft.com/office/drawing/2014/main" id="{F0DF5474-B3A3-4792-FEE8-FF4B2CE63E9B}"/>
                </a:ext>
              </a:extLst>
            </p:cNvPr>
            <p:cNvSpPr/>
            <p:nvPr/>
          </p:nvSpPr>
          <p:spPr>
            <a:xfrm>
              <a:off x="7372874" y="3923317"/>
              <a:ext cx="46303" cy="39449"/>
            </a:xfrm>
            <a:custGeom>
              <a:avLst/>
              <a:gdLst/>
              <a:ahLst/>
              <a:cxnLst/>
              <a:rect l="l" t="t" r="r" b="b"/>
              <a:pathLst>
                <a:path w="1520" h="1295" extrusionOk="0">
                  <a:moveTo>
                    <a:pt x="747" y="1"/>
                  </a:moveTo>
                  <a:cubicBezTo>
                    <a:pt x="661" y="1"/>
                    <a:pt x="571" y="19"/>
                    <a:pt x="483" y="59"/>
                  </a:cubicBezTo>
                  <a:cubicBezTo>
                    <a:pt x="148" y="207"/>
                    <a:pt x="1" y="590"/>
                    <a:pt x="148" y="915"/>
                  </a:cubicBezTo>
                  <a:cubicBezTo>
                    <a:pt x="263" y="1169"/>
                    <a:pt x="503" y="1295"/>
                    <a:pt x="742" y="1295"/>
                  </a:cubicBezTo>
                  <a:cubicBezTo>
                    <a:pt x="993" y="1295"/>
                    <a:pt x="1242" y="1157"/>
                    <a:pt x="1348" y="885"/>
                  </a:cubicBezTo>
                  <a:cubicBezTo>
                    <a:pt x="1520" y="436"/>
                    <a:pt x="1169" y="1"/>
                    <a:pt x="747"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89;p37">
              <a:extLst>
                <a:ext uri="{FF2B5EF4-FFF2-40B4-BE49-F238E27FC236}">
                  <a16:creationId xmlns:a16="http://schemas.microsoft.com/office/drawing/2014/main" id="{B75A36B4-197A-D372-73CC-4FD1C090AD4B}"/>
                </a:ext>
              </a:extLst>
            </p:cNvPr>
            <p:cNvSpPr/>
            <p:nvPr/>
          </p:nvSpPr>
          <p:spPr>
            <a:xfrm>
              <a:off x="7342930" y="3852035"/>
              <a:ext cx="45998" cy="39449"/>
            </a:xfrm>
            <a:custGeom>
              <a:avLst/>
              <a:gdLst/>
              <a:ahLst/>
              <a:cxnLst/>
              <a:rect l="l" t="t" r="r" b="b"/>
              <a:pathLst>
                <a:path w="1510" h="1295" extrusionOk="0">
                  <a:moveTo>
                    <a:pt x="737" y="0"/>
                  </a:moveTo>
                  <a:cubicBezTo>
                    <a:pt x="650" y="0"/>
                    <a:pt x="561" y="18"/>
                    <a:pt x="472" y="58"/>
                  </a:cubicBezTo>
                  <a:cubicBezTo>
                    <a:pt x="148" y="206"/>
                    <a:pt x="0" y="589"/>
                    <a:pt x="148" y="914"/>
                  </a:cubicBezTo>
                  <a:cubicBezTo>
                    <a:pt x="258" y="1169"/>
                    <a:pt x="495" y="1294"/>
                    <a:pt x="733" y="1294"/>
                  </a:cubicBezTo>
                  <a:cubicBezTo>
                    <a:pt x="982" y="1294"/>
                    <a:pt x="1232" y="1156"/>
                    <a:pt x="1338" y="885"/>
                  </a:cubicBezTo>
                  <a:cubicBezTo>
                    <a:pt x="1509" y="436"/>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90;p37">
              <a:extLst>
                <a:ext uri="{FF2B5EF4-FFF2-40B4-BE49-F238E27FC236}">
                  <a16:creationId xmlns:a16="http://schemas.microsoft.com/office/drawing/2014/main" id="{6713FFCF-0ED2-1713-8B66-F18CEC201198}"/>
                </a:ext>
              </a:extLst>
            </p:cNvPr>
            <p:cNvSpPr/>
            <p:nvPr/>
          </p:nvSpPr>
          <p:spPr>
            <a:xfrm>
              <a:off x="7304273" y="3786114"/>
              <a:ext cx="45998" cy="39449"/>
            </a:xfrm>
            <a:custGeom>
              <a:avLst/>
              <a:gdLst/>
              <a:ahLst/>
              <a:cxnLst/>
              <a:rect l="l" t="t" r="r" b="b"/>
              <a:pathLst>
                <a:path w="1510" h="1295" extrusionOk="0">
                  <a:moveTo>
                    <a:pt x="740" y="0"/>
                  </a:moveTo>
                  <a:cubicBezTo>
                    <a:pt x="653" y="0"/>
                    <a:pt x="563" y="19"/>
                    <a:pt x="473" y="59"/>
                  </a:cubicBezTo>
                  <a:cubicBezTo>
                    <a:pt x="148" y="206"/>
                    <a:pt x="1" y="580"/>
                    <a:pt x="148" y="914"/>
                  </a:cubicBezTo>
                  <a:cubicBezTo>
                    <a:pt x="263" y="1169"/>
                    <a:pt x="501" y="1294"/>
                    <a:pt x="737" y="1294"/>
                  </a:cubicBezTo>
                  <a:cubicBezTo>
                    <a:pt x="985" y="1294"/>
                    <a:pt x="1232" y="1157"/>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91;p37">
              <a:extLst>
                <a:ext uri="{FF2B5EF4-FFF2-40B4-BE49-F238E27FC236}">
                  <a16:creationId xmlns:a16="http://schemas.microsoft.com/office/drawing/2014/main" id="{5437C9C8-1AD8-8753-9D05-0BE9BFE95B43}"/>
                </a:ext>
              </a:extLst>
            </p:cNvPr>
            <p:cNvSpPr/>
            <p:nvPr/>
          </p:nvSpPr>
          <p:spPr>
            <a:xfrm>
              <a:off x="7255746" y="3721503"/>
              <a:ext cx="45998" cy="39571"/>
            </a:xfrm>
            <a:custGeom>
              <a:avLst/>
              <a:gdLst/>
              <a:ahLst/>
              <a:cxnLst/>
              <a:rect l="l" t="t" r="r" b="b"/>
              <a:pathLst>
                <a:path w="1510" h="1299" extrusionOk="0">
                  <a:moveTo>
                    <a:pt x="732" y="1"/>
                  </a:moveTo>
                  <a:cubicBezTo>
                    <a:pt x="647" y="1"/>
                    <a:pt x="559" y="18"/>
                    <a:pt x="472" y="55"/>
                  </a:cubicBezTo>
                  <a:cubicBezTo>
                    <a:pt x="138" y="203"/>
                    <a:pt x="0" y="587"/>
                    <a:pt x="138" y="911"/>
                  </a:cubicBezTo>
                  <a:cubicBezTo>
                    <a:pt x="253" y="1171"/>
                    <a:pt x="493" y="1299"/>
                    <a:pt x="732" y="1299"/>
                  </a:cubicBezTo>
                  <a:cubicBezTo>
                    <a:pt x="982" y="1299"/>
                    <a:pt x="1232" y="1158"/>
                    <a:pt x="1338" y="882"/>
                  </a:cubicBezTo>
                  <a:cubicBezTo>
                    <a:pt x="1510" y="431"/>
                    <a:pt x="1156" y="1"/>
                    <a:pt x="73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92;p37">
              <a:extLst>
                <a:ext uri="{FF2B5EF4-FFF2-40B4-BE49-F238E27FC236}">
                  <a16:creationId xmlns:a16="http://schemas.microsoft.com/office/drawing/2014/main" id="{6F779816-F426-D170-1686-14F2852C9638}"/>
                </a:ext>
              </a:extLst>
            </p:cNvPr>
            <p:cNvSpPr/>
            <p:nvPr/>
          </p:nvSpPr>
          <p:spPr>
            <a:xfrm>
              <a:off x="7204812" y="3662680"/>
              <a:ext cx="45998" cy="39388"/>
            </a:xfrm>
            <a:custGeom>
              <a:avLst/>
              <a:gdLst/>
              <a:ahLst/>
              <a:cxnLst/>
              <a:rect l="l" t="t" r="r" b="b"/>
              <a:pathLst>
                <a:path w="1510" h="1293" extrusionOk="0">
                  <a:moveTo>
                    <a:pt x="737" y="0"/>
                  </a:moveTo>
                  <a:cubicBezTo>
                    <a:pt x="651" y="0"/>
                    <a:pt x="561" y="19"/>
                    <a:pt x="472" y="59"/>
                  </a:cubicBezTo>
                  <a:cubicBezTo>
                    <a:pt x="148" y="197"/>
                    <a:pt x="0" y="580"/>
                    <a:pt x="148" y="905"/>
                  </a:cubicBezTo>
                  <a:cubicBezTo>
                    <a:pt x="258" y="1164"/>
                    <a:pt x="496" y="1292"/>
                    <a:pt x="734" y="1292"/>
                  </a:cubicBezTo>
                  <a:cubicBezTo>
                    <a:pt x="983" y="1292"/>
                    <a:pt x="1232" y="1152"/>
                    <a:pt x="1338" y="875"/>
                  </a:cubicBezTo>
                  <a:cubicBezTo>
                    <a:pt x="1509" y="434"/>
                    <a:pt x="1159" y="0"/>
                    <a:pt x="737"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93;p37">
              <a:extLst>
                <a:ext uri="{FF2B5EF4-FFF2-40B4-BE49-F238E27FC236}">
                  <a16:creationId xmlns:a16="http://schemas.microsoft.com/office/drawing/2014/main" id="{B1C6E779-5716-3395-6BEE-6441327EEA66}"/>
                </a:ext>
              </a:extLst>
            </p:cNvPr>
            <p:cNvSpPr/>
            <p:nvPr/>
          </p:nvSpPr>
          <p:spPr>
            <a:xfrm>
              <a:off x="7151473" y="3601573"/>
              <a:ext cx="45998" cy="39449"/>
            </a:xfrm>
            <a:custGeom>
              <a:avLst/>
              <a:gdLst/>
              <a:ahLst/>
              <a:cxnLst/>
              <a:rect l="l" t="t" r="r" b="b"/>
              <a:pathLst>
                <a:path w="1510" h="1295" extrusionOk="0">
                  <a:moveTo>
                    <a:pt x="741" y="0"/>
                  </a:moveTo>
                  <a:cubicBezTo>
                    <a:pt x="654" y="0"/>
                    <a:pt x="563" y="18"/>
                    <a:pt x="473" y="59"/>
                  </a:cubicBezTo>
                  <a:cubicBezTo>
                    <a:pt x="148" y="206"/>
                    <a:pt x="1" y="590"/>
                    <a:pt x="148" y="914"/>
                  </a:cubicBezTo>
                  <a:cubicBezTo>
                    <a:pt x="264" y="1169"/>
                    <a:pt x="501" y="1294"/>
                    <a:pt x="737" y="1294"/>
                  </a:cubicBezTo>
                  <a:cubicBezTo>
                    <a:pt x="985" y="1294"/>
                    <a:pt x="1233" y="1156"/>
                    <a:pt x="1338" y="885"/>
                  </a:cubicBezTo>
                  <a:cubicBezTo>
                    <a:pt x="1510" y="436"/>
                    <a:pt x="1166" y="0"/>
                    <a:pt x="741"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94;p37">
              <a:extLst>
                <a:ext uri="{FF2B5EF4-FFF2-40B4-BE49-F238E27FC236}">
                  <a16:creationId xmlns:a16="http://schemas.microsoft.com/office/drawing/2014/main" id="{8E820858-4F7D-F78E-D790-651477A5C981}"/>
                </a:ext>
              </a:extLst>
            </p:cNvPr>
            <p:cNvSpPr/>
            <p:nvPr/>
          </p:nvSpPr>
          <p:spPr>
            <a:xfrm>
              <a:off x="7089755" y="3549147"/>
              <a:ext cx="45998" cy="39358"/>
            </a:xfrm>
            <a:custGeom>
              <a:avLst/>
              <a:gdLst/>
              <a:ahLst/>
              <a:cxnLst/>
              <a:rect l="l" t="t" r="r" b="b"/>
              <a:pathLst>
                <a:path w="1510" h="1292" extrusionOk="0">
                  <a:moveTo>
                    <a:pt x="738" y="0"/>
                  </a:moveTo>
                  <a:cubicBezTo>
                    <a:pt x="651" y="0"/>
                    <a:pt x="562" y="18"/>
                    <a:pt x="473" y="58"/>
                  </a:cubicBezTo>
                  <a:cubicBezTo>
                    <a:pt x="148" y="196"/>
                    <a:pt x="1" y="580"/>
                    <a:pt x="139" y="904"/>
                  </a:cubicBezTo>
                  <a:cubicBezTo>
                    <a:pt x="254" y="1164"/>
                    <a:pt x="494" y="1292"/>
                    <a:pt x="733" y="1292"/>
                  </a:cubicBezTo>
                  <a:cubicBezTo>
                    <a:pt x="983" y="1292"/>
                    <a:pt x="1233" y="1151"/>
                    <a:pt x="1338" y="875"/>
                  </a:cubicBezTo>
                  <a:cubicBezTo>
                    <a:pt x="1510" y="434"/>
                    <a:pt x="1160" y="0"/>
                    <a:pt x="738"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95;p37">
              <a:extLst>
                <a:ext uri="{FF2B5EF4-FFF2-40B4-BE49-F238E27FC236}">
                  <a16:creationId xmlns:a16="http://schemas.microsoft.com/office/drawing/2014/main" id="{662F3A4F-F8F2-1DBD-EA13-2D9506FEA884}"/>
                </a:ext>
              </a:extLst>
            </p:cNvPr>
            <p:cNvSpPr/>
            <p:nvPr/>
          </p:nvSpPr>
          <p:spPr>
            <a:xfrm>
              <a:off x="7027155" y="3505799"/>
              <a:ext cx="46303" cy="39510"/>
            </a:xfrm>
            <a:custGeom>
              <a:avLst/>
              <a:gdLst/>
              <a:ahLst/>
              <a:cxnLst/>
              <a:rect l="l" t="t" r="r" b="b"/>
              <a:pathLst>
                <a:path w="1520" h="1297" extrusionOk="0">
                  <a:moveTo>
                    <a:pt x="742" y="1"/>
                  </a:moveTo>
                  <a:cubicBezTo>
                    <a:pt x="657" y="1"/>
                    <a:pt x="569" y="18"/>
                    <a:pt x="482" y="55"/>
                  </a:cubicBezTo>
                  <a:cubicBezTo>
                    <a:pt x="148" y="203"/>
                    <a:pt x="0" y="587"/>
                    <a:pt x="158" y="921"/>
                  </a:cubicBezTo>
                  <a:cubicBezTo>
                    <a:pt x="272" y="1173"/>
                    <a:pt x="506" y="1296"/>
                    <a:pt x="740" y="1296"/>
                  </a:cubicBezTo>
                  <a:cubicBezTo>
                    <a:pt x="990" y="1296"/>
                    <a:pt x="1241" y="1156"/>
                    <a:pt x="1348" y="882"/>
                  </a:cubicBezTo>
                  <a:cubicBezTo>
                    <a:pt x="1520" y="431"/>
                    <a:pt x="1166" y="1"/>
                    <a:pt x="742"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96;p37">
              <a:extLst>
                <a:ext uri="{FF2B5EF4-FFF2-40B4-BE49-F238E27FC236}">
                  <a16:creationId xmlns:a16="http://schemas.microsoft.com/office/drawing/2014/main" id="{40F1C50E-1560-515D-F310-0B307F0886F5}"/>
                </a:ext>
              </a:extLst>
            </p:cNvPr>
            <p:cNvSpPr/>
            <p:nvPr/>
          </p:nvSpPr>
          <p:spPr>
            <a:xfrm>
              <a:off x="6961539" y="3463456"/>
              <a:ext cx="45998" cy="39662"/>
            </a:xfrm>
            <a:custGeom>
              <a:avLst/>
              <a:gdLst/>
              <a:ahLst/>
              <a:cxnLst/>
              <a:rect l="l" t="t" r="r" b="b"/>
              <a:pathLst>
                <a:path w="1510" h="1302" extrusionOk="0">
                  <a:moveTo>
                    <a:pt x="740" y="0"/>
                  </a:moveTo>
                  <a:cubicBezTo>
                    <a:pt x="653" y="0"/>
                    <a:pt x="563" y="19"/>
                    <a:pt x="473" y="59"/>
                  </a:cubicBezTo>
                  <a:cubicBezTo>
                    <a:pt x="148" y="206"/>
                    <a:pt x="1" y="590"/>
                    <a:pt x="148" y="914"/>
                  </a:cubicBezTo>
                  <a:cubicBezTo>
                    <a:pt x="263" y="1174"/>
                    <a:pt x="501" y="1302"/>
                    <a:pt x="737" y="1302"/>
                  </a:cubicBezTo>
                  <a:cubicBezTo>
                    <a:pt x="985" y="1302"/>
                    <a:pt x="1232" y="1162"/>
                    <a:pt x="1338" y="885"/>
                  </a:cubicBezTo>
                  <a:cubicBezTo>
                    <a:pt x="1510" y="436"/>
                    <a:pt x="1166" y="0"/>
                    <a:pt x="740"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97;p37">
              <a:extLst>
                <a:ext uri="{FF2B5EF4-FFF2-40B4-BE49-F238E27FC236}">
                  <a16:creationId xmlns:a16="http://schemas.microsoft.com/office/drawing/2014/main" id="{7D5A63B8-AE8C-69A3-FFAA-17A05443F3DF}"/>
                </a:ext>
              </a:extLst>
            </p:cNvPr>
            <p:cNvSpPr/>
            <p:nvPr/>
          </p:nvSpPr>
          <p:spPr>
            <a:xfrm>
              <a:off x="7683866" y="35892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98;p37">
              <a:extLst>
                <a:ext uri="{FF2B5EF4-FFF2-40B4-BE49-F238E27FC236}">
                  <a16:creationId xmlns:a16="http://schemas.microsoft.com/office/drawing/2014/main" id="{48AD2E78-6130-E7D7-11D5-F3EF81AED6B9}"/>
                </a:ext>
              </a:extLst>
            </p:cNvPr>
            <p:cNvSpPr/>
            <p:nvPr/>
          </p:nvSpPr>
          <p:spPr>
            <a:xfrm>
              <a:off x="7638934" y="3519172"/>
              <a:ext cx="45968" cy="39449"/>
            </a:xfrm>
            <a:custGeom>
              <a:avLst/>
              <a:gdLst/>
              <a:ahLst/>
              <a:cxnLst/>
              <a:rect l="l" t="t" r="r" b="b"/>
              <a:pathLst>
                <a:path w="1509" h="1295" extrusionOk="0">
                  <a:moveTo>
                    <a:pt x="740" y="1"/>
                  </a:moveTo>
                  <a:cubicBezTo>
                    <a:pt x="653" y="1"/>
                    <a:pt x="562" y="19"/>
                    <a:pt x="472" y="59"/>
                  </a:cubicBezTo>
                  <a:cubicBezTo>
                    <a:pt x="148" y="207"/>
                    <a:pt x="0" y="590"/>
                    <a:pt x="148" y="915"/>
                  </a:cubicBezTo>
                  <a:cubicBezTo>
                    <a:pt x="263" y="1169"/>
                    <a:pt x="500" y="1295"/>
                    <a:pt x="737" y="1295"/>
                  </a:cubicBezTo>
                  <a:cubicBezTo>
                    <a:pt x="985" y="1295"/>
                    <a:pt x="1232" y="1157"/>
                    <a:pt x="1338" y="885"/>
                  </a:cubicBezTo>
                  <a:cubicBezTo>
                    <a:pt x="1509" y="436"/>
                    <a:pt x="1165" y="1"/>
                    <a:pt x="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99;p37">
              <a:extLst>
                <a:ext uri="{FF2B5EF4-FFF2-40B4-BE49-F238E27FC236}">
                  <a16:creationId xmlns:a16="http://schemas.microsoft.com/office/drawing/2014/main" id="{CB757267-E528-3819-6E5C-E599D9DF8A7A}"/>
                </a:ext>
              </a:extLst>
            </p:cNvPr>
            <p:cNvSpPr/>
            <p:nvPr/>
          </p:nvSpPr>
          <p:spPr>
            <a:xfrm>
              <a:off x="7585290" y="3452977"/>
              <a:ext cx="45998" cy="39449"/>
            </a:xfrm>
            <a:custGeom>
              <a:avLst/>
              <a:gdLst/>
              <a:ahLst/>
              <a:cxnLst/>
              <a:rect l="l" t="t" r="r" b="b"/>
              <a:pathLst>
                <a:path w="1510" h="1295" extrusionOk="0">
                  <a:moveTo>
                    <a:pt x="740" y="0"/>
                  </a:moveTo>
                  <a:cubicBezTo>
                    <a:pt x="653" y="0"/>
                    <a:pt x="563" y="18"/>
                    <a:pt x="473" y="59"/>
                  </a:cubicBezTo>
                  <a:cubicBezTo>
                    <a:pt x="148" y="206"/>
                    <a:pt x="1" y="590"/>
                    <a:pt x="148" y="914"/>
                  </a:cubicBezTo>
                  <a:cubicBezTo>
                    <a:pt x="263" y="1169"/>
                    <a:pt x="501" y="1294"/>
                    <a:pt x="737" y="1294"/>
                  </a:cubicBezTo>
                  <a:cubicBezTo>
                    <a:pt x="985" y="1294"/>
                    <a:pt x="1232" y="1156"/>
                    <a:pt x="1338" y="885"/>
                  </a:cubicBezTo>
                  <a:cubicBezTo>
                    <a:pt x="1510" y="436"/>
                    <a:pt x="1166"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0;p37">
              <a:extLst>
                <a:ext uri="{FF2B5EF4-FFF2-40B4-BE49-F238E27FC236}">
                  <a16:creationId xmlns:a16="http://schemas.microsoft.com/office/drawing/2014/main" id="{2812B5B1-D4F6-B494-FF93-00E53CB0D469}"/>
                </a:ext>
              </a:extLst>
            </p:cNvPr>
            <p:cNvSpPr/>
            <p:nvPr/>
          </p:nvSpPr>
          <p:spPr>
            <a:xfrm>
              <a:off x="7524761" y="3389767"/>
              <a:ext cx="46303" cy="39449"/>
            </a:xfrm>
            <a:custGeom>
              <a:avLst/>
              <a:gdLst/>
              <a:ahLst/>
              <a:cxnLst/>
              <a:rect l="l" t="t" r="r" b="b"/>
              <a:pathLst>
                <a:path w="1520" h="1295" extrusionOk="0">
                  <a:moveTo>
                    <a:pt x="747" y="0"/>
                  </a:moveTo>
                  <a:cubicBezTo>
                    <a:pt x="661" y="0"/>
                    <a:pt x="571" y="18"/>
                    <a:pt x="483" y="58"/>
                  </a:cubicBezTo>
                  <a:cubicBezTo>
                    <a:pt x="148" y="206"/>
                    <a:pt x="1" y="589"/>
                    <a:pt x="148" y="914"/>
                  </a:cubicBezTo>
                  <a:cubicBezTo>
                    <a:pt x="264" y="1169"/>
                    <a:pt x="503" y="1294"/>
                    <a:pt x="742" y="1294"/>
                  </a:cubicBezTo>
                  <a:cubicBezTo>
                    <a:pt x="993" y="1294"/>
                    <a:pt x="1243" y="1156"/>
                    <a:pt x="1348" y="885"/>
                  </a:cubicBezTo>
                  <a:cubicBezTo>
                    <a:pt x="1520" y="435"/>
                    <a:pt x="1169"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1;p37">
              <a:extLst>
                <a:ext uri="{FF2B5EF4-FFF2-40B4-BE49-F238E27FC236}">
                  <a16:creationId xmlns:a16="http://schemas.microsoft.com/office/drawing/2014/main" id="{9435F5A3-0D05-7EBE-FBD9-ED6852C2E44B}"/>
                </a:ext>
              </a:extLst>
            </p:cNvPr>
            <p:cNvSpPr/>
            <p:nvPr/>
          </p:nvSpPr>
          <p:spPr>
            <a:xfrm>
              <a:off x="7463957" y="3332833"/>
              <a:ext cx="45998" cy="39388"/>
            </a:xfrm>
            <a:custGeom>
              <a:avLst/>
              <a:gdLst/>
              <a:ahLst/>
              <a:cxnLst/>
              <a:rect l="l" t="t" r="r" b="b"/>
              <a:pathLst>
                <a:path w="1510" h="1293" extrusionOk="0">
                  <a:moveTo>
                    <a:pt x="741" y="0"/>
                  </a:moveTo>
                  <a:cubicBezTo>
                    <a:pt x="654" y="0"/>
                    <a:pt x="563" y="19"/>
                    <a:pt x="473" y="59"/>
                  </a:cubicBezTo>
                  <a:cubicBezTo>
                    <a:pt x="148" y="196"/>
                    <a:pt x="0" y="580"/>
                    <a:pt x="148" y="905"/>
                  </a:cubicBezTo>
                  <a:cubicBezTo>
                    <a:pt x="259" y="1164"/>
                    <a:pt x="496" y="1292"/>
                    <a:pt x="734" y="1292"/>
                  </a:cubicBezTo>
                  <a:cubicBezTo>
                    <a:pt x="983" y="1292"/>
                    <a:pt x="1232" y="1152"/>
                    <a:pt x="1338" y="875"/>
                  </a:cubicBezTo>
                  <a:cubicBezTo>
                    <a:pt x="1509" y="434"/>
                    <a:pt x="1166"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02;p37">
              <a:extLst>
                <a:ext uri="{FF2B5EF4-FFF2-40B4-BE49-F238E27FC236}">
                  <a16:creationId xmlns:a16="http://schemas.microsoft.com/office/drawing/2014/main" id="{59689159-67B6-11B7-7056-346E2B41C254}"/>
                </a:ext>
              </a:extLst>
            </p:cNvPr>
            <p:cNvSpPr/>
            <p:nvPr/>
          </p:nvSpPr>
          <p:spPr>
            <a:xfrm>
              <a:off x="7397458" y="3288784"/>
              <a:ext cx="46273" cy="39571"/>
            </a:xfrm>
            <a:custGeom>
              <a:avLst/>
              <a:gdLst/>
              <a:ahLst/>
              <a:cxnLst/>
              <a:rect l="l" t="t" r="r" b="b"/>
              <a:pathLst>
                <a:path w="1519" h="1299" extrusionOk="0">
                  <a:moveTo>
                    <a:pt x="741" y="1"/>
                  </a:moveTo>
                  <a:cubicBezTo>
                    <a:pt x="653" y="1"/>
                    <a:pt x="562" y="19"/>
                    <a:pt x="472" y="59"/>
                  </a:cubicBezTo>
                  <a:cubicBezTo>
                    <a:pt x="148" y="207"/>
                    <a:pt x="0" y="580"/>
                    <a:pt x="148" y="915"/>
                  </a:cubicBezTo>
                  <a:cubicBezTo>
                    <a:pt x="264" y="1170"/>
                    <a:pt x="503" y="1298"/>
                    <a:pt x="741" y="1298"/>
                  </a:cubicBezTo>
                  <a:cubicBezTo>
                    <a:pt x="989" y="1298"/>
                    <a:pt x="1237" y="1161"/>
                    <a:pt x="1348" y="885"/>
                  </a:cubicBezTo>
                  <a:cubicBezTo>
                    <a:pt x="1519" y="436"/>
                    <a:pt x="1169"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3;p37">
              <a:extLst>
                <a:ext uri="{FF2B5EF4-FFF2-40B4-BE49-F238E27FC236}">
                  <a16:creationId xmlns:a16="http://schemas.microsoft.com/office/drawing/2014/main" id="{847E548B-F8B7-DB7D-7790-36109C8FF759}"/>
                </a:ext>
              </a:extLst>
            </p:cNvPr>
            <p:cNvSpPr/>
            <p:nvPr/>
          </p:nvSpPr>
          <p:spPr>
            <a:xfrm>
              <a:off x="7329130" y="3248939"/>
              <a:ext cx="45998" cy="39418"/>
            </a:xfrm>
            <a:custGeom>
              <a:avLst/>
              <a:gdLst/>
              <a:ahLst/>
              <a:cxnLst/>
              <a:rect l="l" t="t" r="r" b="b"/>
              <a:pathLst>
                <a:path w="1510" h="1294" extrusionOk="0">
                  <a:moveTo>
                    <a:pt x="741" y="1"/>
                  </a:moveTo>
                  <a:cubicBezTo>
                    <a:pt x="654" y="1"/>
                    <a:pt x="563" y="19"/>
                    <a:pt x="473" y="59"/>
                  </a:cubicBezTo>
                  <a:cubicBezTo>
                    <a:pt x="148" y="197"/>
                    <a:pt x="1" y="580"/>
                    <a:pt x="148" y="915"/>
                  </a:cubicBezTo>
                  <a:cubicBezTo>
                    <a:pt x="258" y="1168"/>
                    <a:pt x="494" y="1294"/>
                    <a:pt x="730" y="1294"/>
                  </a:cubicBezTo>
                  <a:cubicBezTo>
                    <a:pt x="981" y="1294"/>
                    <a:pt x="1232" y="1153"/>
                    <a:pt x="1338" y="875"/>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4;p37">
              <a:extLst>
                <a:ext uri="{FF2B5EF4-FFF2-40B4-BE49-F238E27FC236}">
                  <a16:creationId xmlns:a16="http://schemas.microsoft.com/office/drawing/2014/main" id="{82E7F285-5632-4E07-353D-AFA71785DA03}"/>
                </a:ext>
              </a:extLst>
            </p:cNvPr>
            <p:cNvSpPr/>
            <p:nvPr/>
          </p:nvSpPr>
          <p:spPr>
            <a:xfrm>
              <a:off x="7258427" y="3212110"/>
              <a:ext cx="45998" cy="39449"/>
            </a:xfrm>
            <a:custGeom>
              <a:avLst/>
              <a:gdLst/>
              <a:ahLst/>
              <a:cxnLst/>
              <a:rect l="l" t="t" r="r" b="b"/>
              <a:pathLst>
                <a:path w="1510" h="1295" extrusionOk="0">
                  <a:moveTo>
                    <a:pt x="737" y="0"/>
                  </a:moveTo>
                  <a:cubicBezTo>
                    <a:pt x="651" y="0"/>
                    <a:pt x="561" y="18"/>
                    <a:pt x="473" y="58"/>
                  </a:cubicBezTo>
                  <a:cubicBezTo>
                    <a:pt x="148" y="206"/>
                    <a:pt x="1" y="589"/>
                    <a:pt x="148" y="914"/>
                  </a:cubicBezTo>
                  <a:cubicBezTo>
                    <a:pt x="259" y="1169"/>
                    <a:pt x="496" y="1294"/>
                    <a:pt x="734" y="1294"/>
                  </a:cubicBezTo>
                  <a:cubicBezTo>
                    <a:pt x="983" y="1294"/>
                    <a:pt x="1233" y="1156"/>
                    <a:pt x="1338" y="885"/>
                  </a:cubicBezTo>
                  <a:cubicBezTo>
                    <a:pt x="1510" y="435"/>
                    <a:pt x="1159"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05;p37">
              <a:extLst>
                <a:ext uri="{FF2B5EF4-FFF2-40B4-BE49-F238E27FC236}">
                  <a16:creationId xmlns:a16="http://schemas.microsoft.com/office/drawing/2014/main" id="{DCDD8E2A-5F93-F31D-A494-F4D284E10999}"/>
                </a:ext>
              </a:extLst>
            </p:cNvPr>
            <p:cNvSpPr/>
            <p:nvPr/>
          </p:nvSpPr>
          <p:spPr>
            <a:xfrm>
              <a:off x="7197014" y="3188715"/>
              <a:ext cx="45998" cy="39388"/>
            </a:xfrm>
            <a:custGeom>
              <a:avLst/>
              <a:gdLst/>
              <a:ahLst/>
              <a:cxnLst/>
              <a:rect l="l" t="t" r="r" b="b"/>
              <a:pathLst>
                <a:path w="1510" h="1293" extrusionOk="0">
                  <a:moveTo>
                    <a:pt x="741" y="1"/>
                  </a:moveTo>
                  <a:cubicBezTo>
                    <a:pt x="654" y="1"/>
                    <a:pt x="563" y="19"/>
                    <a:pt x="473" y="59"/>
                  </a:cubicBezTo>
                  <a:cubicBezTo>
                    <a:pt x="148" y="197"/>
                    <a:pt x="1" y="581"/>
                    <a:pt x="148" y="905"/>
                  </a:cubicBezTo>
                  <a:cubicBezTo>
                    <a:pt x="264" y="1165"/>
                    <a:pt x="501" y="1293"/>
                    <a:pt x="738" y="1293"/>
                  </a:cubicBezTo>
                  <a:cubicBezTo>
                    <a:pt x="985" y="1293"/>
                    <a:pt x="1233" y="1152"/>
                    <a:pt x="1338" y="876"/>
                  </a:cubicBezTo>
                  <a:cubicBezTo>
                    <a:pt x="1510" y="435"/>
                    <a:pt x="1166" y="1"/>
                    <a:pt x="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06;p37">
              <a:extLst>
                <a:ext uri="{FF2B5EF4-FFF2-40B4-BE49-F238E27FC236}">
                  <a16:creationId xmlns:a16="http://schemas.microsoft.com/office/drawing/2014/main" id="{1644335C-64D4-F9F3-F5CB-BC0EBCD60EA3}"/>
                </a:ext>
              </a:extLst>
            </p:cNvPr>
            <p:cNvSpPr/>
            <p:nvPr/>
          </p:nvSpPr>
          <p:spPr>
            <a:xfrm>
              <a:off x="6273390" y="3365154"/>
              <a:ext cx="514420" cy="514725"/>
            </a:xfrm>
            <a:custGeom>
              <a:avLst/>
              <a:gdLst/>
              <a:ahLst/>
              <a:cxnLst/>
              <a:rect l="l" t="t" r="r" b="b"/>
              <a:pathLst>
                <a:path w="16887" h="16897" extrusionOk="0">
                  <a:moveTo>
                    <a:pt x="8438" y="1"/>
                  </a:moveTo>
                  <a:cubicBezTo>
                    <a:pt x="3777" y="1"/>
                    <a:pt x="0" y="3787"/>
                    <a:pt x="0" y="8449"/>
                  </a:cubicBezTo>
                  <a:cubicBezTo>
                    <a:pt x="0" y="13111"/>
                    <a:pt x="3777" y="16897"/>
                    <a:pt x="8438" y="16897"/>
                  </a:cubicBezTo>
                  <a:cubicBezTo>
                    <a:pt x="13110" y="16897"/>
                    <a:pt x="16886" y="13111"/>
                    <a:pt x="16886" y="8449"/>
                  </a:cubicBezTo>
                  <a:cubicBezTo>
                    <a:pt x="16886" y="3787"/>
                    <a:pt x="13110" y="1"/>
                    <a:pt x="8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7;p37">
              <a:extLst>
                <a:ext uri="{FF2B5EF4-FFF2-40B4-BE49-F238E27FC236}">
                  <a16:creationId xmlns:a16="http://schemas.microsoft.com/office/drawing/2014/main" id="{D9E8A6B5-6FB5-0691-474C-42664AC0BFFF}"/>
                </a:ext>
              </a:extLst>
            </p:cNvPr>
            <p:cNvSpPr/>
            <p:nvPr/>
          </p:nvSpPr>
          <p:spPr>
            <a:xfrm>
              <a:off x="6835119" y="3365154"/>
              <a:ext cx="514420" cy="514725"/>
            </a:xfrm>
            <a:custGeom>
              <a:avLst/>
              <a:gdLst/>
              <a:ahLst/>
              <a:cxnLst/>
              <a:rect l="l" t="t" r="r" b="b"/>
              <a:pathLst>
                <a:path w="16887" h="16897" extrusionOk="0">
                  <a:moveTo>
                    <a:pt x="8439" y="1"/>
                  </a:moveTo>
                  <a:cubicBezTo>
                    <a:pt x="3777" y="1"/>
                    <a:pt x="0" y="3787"/>
                    <a:pt x="0" y="8449"/>
                  </a:cubicBezTo>
                  <a:cubicBezTo>
                    <a:pt x="0" y="13111"/>
                    <a:pt x="3777" y="16897"/>
                    <a:pt x="8439" y="16897"/>
                  </a:cubicBezTo>
                  <a:cubicBezTo>
                    <a:pt x="13110" y="16897"/>
                    <a:pt x="16887" y="13111"/>
                    <a:pt x="16887" y="8449"/>
                  </a:cubicBezTo>
                  <a:cubicBezTo>
                    <a:pt x="16887" y="3787"/>
                    <a:pt x="13110" y="1"/>
                    <a:pt x="8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8;p37">
              <a:extLst>
                <a:ext uri="{FF2B5EF4-FFF2-40B4-BE49-F238E27FC236}">
                  <a16:creationId xmlns:a16="http://schemas.microsoft.com/office/drawing/2014/main" id="{1EF0FC76-56CB-72E6-5011-9F42A3CDC32E}"/>
                </a:ext>
              </a:extLst>
            </p:cNvPr>
            <p:cNvSpPr/>
            <p:nvPr/>
          </p:nvSpPr>
          <p:spPr>
            <a:xfrm>
              <a:off x="6430059" y="3891545"/>
              <a:ext cx="740026" cy="426049"/>
            </a:xfrm>
            <a:custGeom>
              <a:avLst/>
              <a:gdLst/>
              <a:ahLst/>
              <a:cxnLst/>
              <a:rect l="l" t="t" r="r" b="b"/>
              <a:pathLst>
                <a:path w="24293" h="13986" extrusionOk="0">
                  <a:moveTo>
                    <a:pt x="276" y="1"/>
                  </a:moveTo>
                  <a:cubicBezTo>
                    <a:pt x="119" y="1"/>
                    <a:pt x="1" y="128"/>
                    <a:pt x="1" y="276"/>
                  </a:cubicBezTo>
                  <a:lnTo>
                    <a:pt x="1" y="13710"/>
                  </a:lnTo>
                  <a:cubicBezTo>
                    <a:pt x="1" y="13868"/>
                    <a:pt x="119" y="13986"/>
                    <a:pt x="276" y="13986"/>
                  </a:cubicBezTo>
                  <a:lnTo>
                    <a:pt x="24027" y="13986"/>
                  </a:lnTo>
                  <a:cubicBezTo>
                    <a:pt x="24175" y="13986"/>
                    <a:pt x="24293" y="13868"/>
                    <a:pt x="24293" y="13710"/>
                  </a:cubicBezTo>
                  <a:lnTo>
                    <a:pt x="24293" y="276"/>
                  </a:lnTo>
                  <a:cubicBezTo>
                    <a:pt x="24293" y="128"/>
                    <a:pt x="24175" y="1"/>
                    <a:pt x="24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9;p37">
              <a:extLst>
                <a:ext uri="{FF2B5EF4-FFF2-40B4-BE49-F238E27FC236}">
                  <a16:creationId xmlns:a16="http://schemas.microsoft.com/office/drawing/2014/main" id="{92A3E960-C712-50A7-1DFB-CC8A892AF886}"/>
                </a:ext>
              </a:extLst>
            </p:cNvPr>
            <p:cNvSpPr/>
            <p:nvPr/>
          </p:nvSpPr>
          <p:spPr>
            <a:xfrm>
              <a:off x="6449250" y="3913721"/>
              <a:ext cx="704049" cy="387696"/>
            </a:xfrm>
            <a:custGeom>
              <a:avLst/>
              <a:gdLst/>
              <a:ahLst/>
              <a:cxnLst/>
              <a:rect l="l" t="t" r="r" b="b"/>
              <a:pathLst>
                <a:path w="23112" h="12727" extrusionOk="0">
                  <a:moveTo>
                    <a:pt x="22846" y="266"/>
                  </a:moveTo>
                  <a:lnTo>
                    <a:pt x="22846" y="12451"/>
                  </a:lnTo>
                  <a:lnTo>
                    <a:pt x="266" y="12451"/>
                  </a:lnTo>
                  <a:lnTo>
                    <a:pt x="266" y="266"/>
                  </a:lnTo>
                  <a:close/>
                  <a:moveTo>
                    <a:pt x="0" y="0"/>
                  </a:moveTo>
                  <a:lnTo>
                    <a:pt x="0" y="12726"/>
                  </a:lnTo>
                  <a:lnTo>
                    <a:pt x="23112" y="12726"/>
                  </a:lnTo>
                  <a:lnTo>
                    <a:pt x="23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10;p37">
              <a:extLst>
                <a:ext uri="{FF2B5EF4-FFF2-40B4-BE49-F238E27FC236}">
                  <a16:creationId xmlns:a16="http://schemas.microsoft.com/office/drawing/2014/main" id="{9828E6DB-D8CA-FE33-D06C-4F241E37C0A9}"/>
                </a:ext>
              </a:extLst>
            </p:cNvPr>
            <p:cNvSpPr/>
            <p:nvPr/>
          </p:nvSpPr>
          <p:spPr>
            <a:xfrm>
              <a:off x="6335077" y="3984425"/>
              <a:ext cx="883534" cy="107563"/>
            </a:xfrm>
            <a:custGeom>
              <a:avLst/>
              <a:gdLst/>
              <a:ahLst/>
              <a:cxnLst/>
              <a:rect l="l" t="t" r="r" b="b"/>
              <a:pathLst>
                <a:path w="29004" h="3531" extrusionOk="0">
                  <a:moveTo>
                    <a:pt x="1" y="0"/>
                  </a:moveTo>
                  <a:lnTo>
                    <a:pt x="1" y="3531"/>
                  </a:lnTo>
                  <a:lnTo>
                    <a:pt x="28188" y="3531"/>
                  </a:lnTo>
                  <a:cubicBezTo>
                    <a:pt x="28640" y="3531"/>
                    <a:pt x="29004" y="3167"/>
                    <a:pt x="29004" y="2725"/>
                  </a:cubicBezTo>
                  <a:lnTo>
                    <a:pt x="29004" y="817"/>
                  </a:lnTo>
                  <a:cubicBezTo>
                    <a:pt x="29004" y="364"/>
                    <a:pt x="28640" y="0"/>
                    <a:pt x="28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11;p37">
              <a:extLst>
                <a:ext uri="{FF2B5EF4-FFF2-40B4-BE49-F238E27FC236}">
                  <a16:creationId xmlns:a16="http://schemas.microsoft.com/office/drawing/2014/main" id="{A7FDE7FA-8851-E77F-E641-F1F5E83FDEDF}"/>
                </a:ext>
              </a:extLst>
            </p:cNvPr>
            <p:cNvSpPr/>
            <p:nvPr/>
          </p:nvSpPr>
          <p:spPr>
            <a:xfrm>
              <a:off x="6512155" y="4014065"/>
              <a:ext cx="282844" cy="50690"/>
            </a:xfrm>
            <a:custGeom>
              <a:avLst/>
              <a:gdLst/>
              <a:ahLst/>
              <a:cxnLst/>
              <a:rect l="l" t="t" r="r" b="b"/>
              <a:pathLst>
                <a:path w="9285" h="1664" fill="none" extrusionOk="0">
                  <a:moveTo>
                    <a:pt x="836" y="1"/>
                  </a:moveTo>
                  <a:lnTo>
                    <a:pt x="8448" y="1"/>
                  </a:lnTo>
                  <a:cubicBezTo>
                    <a:pt x="8911" y="1"/>
                    <a:pt x="9284" y="365"/>
                    <a:pt x="9284" y="827"/>
                  </a:cubicBezTo>
                  <a:cubicBezTo>
                    <a:pt x="9284" y="1289"/>
                    <a:pt x="8911" y="1663"/>
                    <a:pt x="8448" y="1663"/>
                  </a:cubicBezTo>
                  <a:lnTo>
                    <a:pt x="836" y="1663"/>
                  </a:lnTo>
                  <a:cubicBezTo>
                    <a:pt x="374" y="1663"/>
                    <a:pt x="0" y="1289"/>
                    <a:pt x="0" y="827"/>
                  </a:cubicBezTo>
                  <a:cubicBezTo>
                    <a:pt x="0" y="365"/>
                    <a:pt x="374" y="1"/>
                    <a:pt x="836" y="1"/>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12;p37">
              <a:extLst>
                <a:ext uri="{FF2B5EF4-FFF2-40B4-BE49-F238E27FC236}">
                  <a16:creationId xmlns:a16="http://schemas.microsoft.com/office/drawing/2014/main" id="{2755D415-0BF7-A440-7E56-DA019FC920D9}"/>
                </a:ext>
              </a:extLst>
            </p:cNvPr>
            <p:cNvSpPr/>
            <p:nvPr/>
          </p:nvSpPr>
          <p:spPr>
            <a:xfrm>
              <a:off x="6871948" y="4011993"/>
              <a:ext cx="53675" cy="53340"/>
            </a:xfrm>
            <a:custGeom>
              <a:avLst/>
              <a:gdLst/>
              <a:ahLst/>
              <a:cxnLst/>
              <a:rect l="l" t="t" r="r" b="b"/>
              <a:pathLst>
                <a:path w="1762" h="1751" fill="none" extrusionOk="0">
                  <a:moveTo>
                    <a:pt x="1761" y="875"/>
                  </a:moveTo>
                  <a:cubicBezTo>
                    <a:pt x="1761" y="1357"/>
                    <a:pt x="1368" y="1751"/>
                    <a:pt x="886" y="1751"/>
                  </a:cubicBezTo>
                  <a:cubicBezTo>
                    <a:pt x="394" y="1751"/>
                    <a:pt x="1" y="1357"/>
                    <a:pt x="1" y="875"/>
                  </a:cubicBezTo>
                  <a:cubicBezTo>
                    <a:pt x="1" y="394"/>
                    <a:pt x="394" y="0"/>
                    <a:pt x="886" y="0"/>
                  </a:cubicBezTo>
                  <a:cubicBezTo>
                    <a:pt x="1368" y="0"/>
                    <a:pt x="1761" y="394"/>
                    <a:pt x="176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3;p37">
              <a:extLst>
                <a:ext uri="{FF2B5EF4-FFF2-40B4-BE49-F238E27FC236}">
                  <a16:creationId xmlns:a16="http://schemas.microsoft.com/office/drawing/2014/main" id="{D971B59D-B1C9-AD53-14AD-E6E925BDE720}"/>
                </a:ext>
              </a:extLst>
            </p:cNvPr>
            <p:cNvSpPr/>
            <p:nvPr/>
          </p:nvSpPr>
          <p:spPr>
            <a:xfrm>
              <a:off x="6963641" y="4011993"/>
              <a:ext cx="53340" cy="53340"/>
            </a:xfrm>
            <a:custGeom>
              <a:avLst/>
              <a:gdLst/>
              <a:ahLst/>
              <a:cxnLst/>
              <a:rect l="l" t="t" r="r" b="b"/>
              <a:pathLst>
                <a:path w="1751" h="1751" fill="none" extrusionOk="0">
                  <a:moveTo>
                    <a:pt x="1751" y="875"/>
                  </a:moveTo>
                  <a:cubicBezTo>
                    <a:pt x="1751" y="1357"/>
                    <a:pt x="1358" y="1751"/>
                    <a:pt x="876" y="1751"/>
                  </a:cubicBezTo>
                  <a:cubicBezTo>
                    <a:pt x="384" y="1751"/>
                    <a:pt x="0" y="1357"/>
                    <a:pt x="0" y="875"/>
                  </a:cubicBezTo>
                  <a:cubicBezTo>
                    <a:pt x="0" y="394"/>
                    <a:pt x="384" y="0"/>
                    <a:pt x="876" y="0"/>
                  </a:cubicBezTo>
                  <a:cubicBezTo>
                    <a:pt x="1358" y="0"/>
                    <a:pt x="1751" y="394"/>
                    <a:pt x="1751" y="875"/>
                  </a:cubicBezTo>
                  <a:close/>
                </a:path>
              </a:pathLst>
            </a:custGeom>
            <a:noFill/>
            <a:ln w="6875" cap="flat" cmpd="sng">
              <a:solidFill>
                <a:schemeClr val="dk2"/>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14;p37">
              <a:extLst>
                <a:ext uri="{FF2B5EF4-FFF2-40B4-BE49-F238E27FC236}">
                  <a16:creationId xmlns:a16="http://schemas.microsoft.com/office/drawing/2014/main" id="{6F1B9BE9-356B-6883-3CC3-1F8B31D01854}"/>
                </a:ext>
              </a:extLst>
            </p:cNvPr>
            <p:cNvSpPr/>
            <p:nvPr/>
          </p:nvSpPr>
          <p:spPr>
            <a:xfrm>
              <a:off x="6276071" y="4007790"/>
              <a:ext cx="115971" cy="59036"/>
            </a:xfrm>
            <a:custGeom>
              <a:avLst/>
              <a:gdLst/>
              <a:ahLst/>
              <a:cxnLst/>
              <a:rect l="l" t="t" r="r" b="b"/>
              <a:pathLst>
                <a:path w="3807" h="1938" extrusionOk="0">
                  <a:moveTo>
                    <a:pt x="1" y="0"/>
                  </a:moveTo>
                  <a:lnTo>
                    <a:pt x="1" y="1938"/>
                  </a:lnTo>
                  <a:lnTo>
                    <a:pt x="3807" y="1938"/>
                  </a:lnTo>
                  <a:lnTo>
                    <a:pt x="3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5;p37">
              <a:extLst>
                <a:ext uri="{FF2B5EF4-FFF2-40B4-BE49-F238E27FC236}">
                  <a16:creationId xmlns:a16="http://schemas.microsoft.com/office/drawing/2014/main" id="{92B74545-2CC9-9767-5471-12A27288E399}"/>
                </a:ext>
              </a:extLst>
            </p:cNvPr>
            <p:cNvSpPr/>
            <p:nvPr/>
          </p:nvSpPr>
          <p:spPr>
            <a:xfrm>
              <a:off x="7197623" y="3807377"/>
              <a:ext cx="307702" cy="440701"/>
            </a:xfrm>
            <a:custGeom>
              <a:avLst/>
              <a:gdLst/>
              <a:ahLst/>
              <a:cxnLst/>
              <a:rect l="l" t="t" r="r" b="b"/>
              <a:pathLst>
                <a:path w="10101" h="14467" extrusionOk="0">
                  <a:moveTo>
                    <a:pt x="10101" y="0"/>
                  </a:moveTo>
                  <a:lnTo>
                    <a:pt x="9206" y="325"/>
                  </a:lnTo>
                  <a:lnTo>
                    <a:pt x="8930" y="423"/>
                  </a:lnTo>
                  <a:lnTo>
                    <a:pt x="0" y="3600"/>
                  </a:lnTo>
                  <a:lnTo>
                    <a:pt x="0" y="11487"/>
                  </a:lnTo>
                  <a:lnTo>
                    <a:pt x="8930" y="14123"/>
                  </a:lnTo>
                  <a:lnTo>
                    <a:pt x="9206" y="14201"/>
                  </a:lnTo>
                  <a:lnTo>
                    <a:pt x="10101" y="14467"/>
                  </a:lnTo>
                  <a:lnTo>
                    <a:pt x="10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6;p37">
              <a:extLst>
                <a:ext uri="{FF2B5EF4-FFF2-40B4-BE49-F238E27FC236}">
                  <a16:creationId xmlns:a16="http://schemas.microsoft.com/office/drawing/2014/main" id="{B9C30AA8-915A-9934-300E-15FC6C17FE70}"/>
                </a:ext>
              </a:extLst>
            </p:cNvPr>
            <p:cNvSpPr/>
            <p:nvPr/>
          </p:nvSpPr>
          <p:spPr>
            <a:xfrm>
              <a:off x="7469654" y="3817247"/>
              <a:ext cx="8408" cy="422759"/>
            </a:xfrm>
            <a:custGeom>
              <a:avLst/>
              <a:gdLst/>
              <a:ahLst/>
              <a:cxnLst/>
              <a:rect l="l" t="t" r="r" b="b"/>
              <a:pathLst>
                <a:path w="276" h="13878" extrusionOk="0">
                  <a:moveTo>
                    <a:pt x="276" y="1"/>
                  </a:moveTo>
                  <a:lnTo>
                    <a:pt x="0" y="99"/>
                  </a:lnTo>
                  <a:lnTo>
                    <a:pt x="0" y="13799"/>
                  </a:lnTo>
                  <a:lnTo>
                    <a:pt x="276" y="13877"/>
                  </a:lnTo>
                  <a:lnTo>
                    <a:pt x="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7;p37">
              <a:extLst>
                <a:ext uri="{FF2B5EF4-FFF2-40B4-BE49-F238E27FC236}">
                  <a16:creationId xmlns:a16="http://schemas.microsoft.com/office/drawing/2014/main" id="{E39D5F81-0DC7-0DCE-1F34-4B44BFCF72F1}"/>
                </a:ext>
              </a:extLst>
            </p:cNvPr>
            <p:cNvSpPr/>
            <p:nvPr/>
          </p:nvSpPr>
          <p:spPr>
            <a:xfrm>
              <a:off x="6329685" y="3422910"/>
              <a:ext cx="400308" cy="385076"/>
            </a:xfrm>
            <a:custGeom>
              <a:avLst/>
              <a:gdLst/>
              <a:ahLst/>
              <a:cxnLst/>
              <a:rect l="l" t="t" r="r" b="b"/>
              <a:pathLst>
                <a:path w="13141" h="12641" extrusionOk="0">
                  <a:moveTo>
                    <a:pt x="6826" y="278"/>
                  </a:moveTo>
                  <a:cubicBezTo>
                    <a:pt x="10160" y="278"/>
                    <a:pt x="12875" y="2983"/>
                    <a:pt x="12875" y="6327"/>
                  </a:cubicBezTo>
                  <a:cubicBezTo>
                    <a:pt x="12875" y="8766"/>
                    <a:pt x="11399" y="10979"/>
                    <a:pt x="9137" y="11913"/>
                  </a:cubicBezTo>
                  <a:cubicBezTo>
                    <a:pt x="8393" y="12222"/>
                    <a:pt x="7610" y="12372"/>
                    <a:pt x="6833" y="12372"/>
                  </a:cubicBezTo>
                  <a:cubicBezTo>
                    <a:pt x="5258" y="12372"/>
                    <a:pt x="3707" y="11757"/>
                    <a:pt x="2548" y="10605"/>
                  </a:cubicBezTo>
                  <a:cubicBezTo>
                    <a:pt x="817" y="8874"/>
                    <a:pt x="306" y="6268"/>
                    <a:pt x="1240" y="4006"/>
                  </a:cubicBezTo>
                  <a:cubicBezTo>
                    <a:pt x="2174" y="1754"/>
                    <a:pt x="4377" y="278"/>
                    <a:pt x="6826" y="278"/>
                  </a:cubicBezTo>
                  <a:close/>
                  <a:moveTo>
                    <a:pt x="6818" y="0"/>
                  </a:moveTo>
                  <a:cubicBezTo>
                    <a:pt x="5174" y="0"/>
                    <a:pt x="3561" y="643"/>
                    <a:pt x="2351" y="1852"/>
                  </a:cubicBezTo>
                  <a:cubicBezTo>
                    <a:pt x="542" y="3662"/>
                    <a:pt x="1" y="6376"/>
                    <a:pt x="984" y="8746"/>
                  </a:cubicBezTo>
                  <a:cubicBezTo>
                    <a:pt x="1958" y="11106"/>
                    <a:pt x="4269" y="12641"/>
                    <a:pt x="6826" y="12641"/>
                  </a:cubicBezTo>
                  <a:cubicBezTo>
                    <a:pt x="10308" y="12641"/>
                    <a:pt x="13140" y="9808"/>
                    <a:pt x="13140" y="6327"/>
                  </a:cubicBezTo>
                  <a:cubicBezTo>
                    <a:pt x="13140" y="3770"/>
                    <a:pt x="11606" y="1459"/>
                    <a:pt x="9246" y="485"/>
                  </a:cubicBezTo>
                  <a:cubicBezTo>
                    <a:pt x="8459" y="159"/>
                    <a:pt x="7635" y="0"/>
                    <a:pt x="6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8;p37">
              <a:extLst>
                <a:ext uri="{FF2B5EF4-FFF2-40B4-BE49-F238E27FC236}">
                  <a16:creationId xmlns:a16="http://schemas.microsoft.com/office/drawing/2014/main" id="{E87C457F-3302-E35F-1B99-1BD1E184F1BB}"/>
                </a:ext>
              </a:extLst>
            </p:cNvPr>
            <p:cNvSpPr/>
            <p:nvPr/>
          </p:nvSpPr>
          <p:spPr>
            <a:xfrm>
              <a:off x="6890835" y="3422910"/>
              <a:ext cx="400277" cy="385076"/>
            </a:xfrm>
            <a:custGeom>
              <a:avLst/>
              <a:gdLst/>
              <a:ahLst/>
              <a:cxnLst/>
              <a:rect l="l" t="t" r="r" b="b"/>
              <a:pathLst>
                <a:path w="13140" h="12641" extrusionOk="0">
                  <a:moveTo>
                    <a:pt x="6816" y="278"/>
                  </a:moveTo>
                  <a:cubicBezTo>
                    <a:pt x="10150" y="278"/>
                    <a:pt x="12855" y="2983"/>
                    <a:pt x="12864" y="6317"/>
                  </a:cubicBezTo>
                  <a:cubicBezTo>
                    <a:pt x="12864" y="8766"/>
                    <a:pt x="11389" y="10979"/>
                    <a:pt x="9127" y="11913"/>
                  </a:cubicBezTo>
                  <a:cubicBezTo>
                    <a:pt x="8383" y="12222"/>
                    <a:pt x="7600" y="12372"/>
                    <a:pt x="6822" y="12372"/>
                  </a:cubicBezTo>
                  <a:cubicBezTo>
                    <a:pt x="5248" y="12372"/>
                    <a:pt x="3697" y="11757"/>
                    <a:pt x="2538" y="10605"/>
                  </a:cubicBezTo>
                  <a:cubicBezTo>
                    <a:pt x="807" y="8874"/>
                    <a:pt x="296" y="6268"/>
                    <a:pt x="1230" y="4006"/>
                  </a:cubicBezTo>
                  <a:cubicBezTo>
                    <a:pt x="2164" y="1744"/>
                    <a:pt x="4367" y="278"/>
                    <a:pt x="6816" y="278"/>
                  </a:cubicBezTo>
                  <a:close/>
                  <a:moveTo>
                    <a:pt x="6815" y="0"/>
                  </a:moveTo>
                  <a:cubicBezTo>
                    <a:pt x="5173" y="0"/>
                    <a:pt x="3560" y="643"/>
                    <a:pt x="2351" y="1852"/>
                  </a:cubicBezTo>
                  <a:cubicBezTo>
                    <a:pt x="541" y="3662"/>
                    <a:pt x="1" y="6376"/>
                    <a:pt x="984" y="8736"/>
                  </a:cubicBezTo>
                  <a:cubicBezTo>
                    <a:pt x="1958" y="11097"/>
                    <a:pt x="4259" y="12641"/>
                    <a:pt x="6816" y="12641"/>
                  </a:cubicBezTo>
                  <a:cubicBezTo>
                    <a:pt x="10307" y="12641"/>
                    <a:pt x="13140" y="9808"/>
                    <a:pt x="13140" y="6327"/>
                  </a:cubicBezTo>
                  <a:cubicBezTo>
                    <a:pt x="13140" y="3770"/>
                    <a:pt x="11596" y="1459"/>
                    <a:pt x="9235" y="485"/>
                  </a:cubicBezTo>
                  <a:cubicBezTo>
                    <a:pt x="8452" y="159"/>
                    <a:pt x="7630" y="0"/>
                    <a:pt x="6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9;p37">
              <a:extLst>
                <a:ext uri="{FF2B5EF4-FFF2-40B4-BE49-F238E27FC236}">
                  <a16:creationId xmlns:a16="http://schemas.microsoft.com/office/drawing/2014/main" id="{1E2B8B4B-3111-81C9-9E40-476E88EA32E2}"/>
                </a:ext>
              </a:extLst>
            </p:cNvPr>
            <p:cNvSpPr/>
            <p:nvPr/>
          </p:nvSpPr>
          <p:spPr>
            <a:xfrm>
              <a:off x="6490588" y="3564865"/>
              <a:ext cx="93489" cy="80147"/>
            </a:xfrm>
            <a:custGeom>
              <a:avLst/>
              <a:gdLst/>
              <a:ahLst/>
              <a:cxnLst/>
              <a:rect l="l" t="t" r="r" b="b"/>
              <a:pathLst>
                <a:path w="3069" h="2631" extrusionOk="0">
                  <a:moveTo>
                    <a:pt x="1751" y="280"/>
                  </a:moveTo>
                  <a:cubicBezTo>
                    <a:pt x="2321" y="280"/>
                    <a:pt x="2793" y="742"/>
                    <a:pt x="2793" y="1313"/>
                  </a:cubicBezTo>
                  <a:cubicBezTo>
                    <a:pt x="2793" y="1944"/>
                    <a:pt x="2281" y="2360"/>
                    <a:pt x="1746" y="2360"/>
                  </a:cubicBezTo>
                  <a:cubicBezTo>
                    <a:pt x="1489" y="2360"/>
                    <a:pt x="1227" y="2264"/>
                    <a:pt x="1013" y="2050"/>
                  </a:cubicBezTo>
                  <a:cubicBezTo>
                    <a:pt x="354" y="1401"/>
                    <a:pt x="826" y="280"/>
                    <a:pt x="1751" y="280"/>
                  </a:cubicBezTo>
                  <a:close/>
                  <a:moveTo>
                    <a:pt x="1741" y="0"/>
                  </a:moveTo>
                  <a:cubicBezTo>
                    <a:pt x="1419" y="0"/>
                    <a:pt x="1091" y="120"/>
                    <a:pt x="826" y="388"/>
                  </a:cubicBezTo>
                  <a:cubicBezTo>
                    <a:pt x="0" y="1214"/>
                    <a:pt x="580" y="2631"/>
                    <a:pt x="1751" y="2631"/>
                  </a:cubicBezTo>
                  <a:cubicBezTo>
                    <a:pt x="2479" y="2631"/>
                    <a:pt x="3069" y="2040"/>
                    <a:pt x="3059" y="1313"/>
                  </a:cubicBezTo>
                  <a:cubicBezTo>
                    <a:pt x="3059" y="522"/>
                    <a:pt x="2412" y="0"/>
                    <a:pt x="1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0;p37">
              <a:extLst>
                <a:ext uri="{FF2B5EF4-FFF2-40B4-BE49-F238E27FC236}">
                  <a16:creationId xmlns:a16="http://schemas.microsoft.com/office/drawing/2014/main" id="{6B4636E6-0723-9D4C-12D3-F022DA800C2E}"/>
                </a:ext>
              </a:extLst>
            </p:cNvPr>
            <p:cNvSpPr/>
            <p:nvPr/>
          </p:nvSpPr>
          <p:spPr>
            <a:xfrm>
              <a:off x="7044214" y="3564865"/>
              <a:ext cx="93520" cy="80147"/>
            </a:xfrm>
            <a:custGeom>
              <a:avLst/>
              <a:gdLst/>
              <a:ahLst/>
              <a:cxnLst/>
              <a:rect l="l" t="t" r="r" b="b"/>
              <a:pathLst>
                <a:path w="3070" h="2631" extrusionOk="0">
                  <a:moveTo>
                    <a:pt x="1761" y="280"/>
                  </a:moveTo>
                  <a:cubicBezTo>
                    <a:pt x="2332" y="280"/>
                    <a:pt x="2794" y="742"/>
                    <a:pt x="2794" y="1313"/>
                  </a:cubicBezTo>
                  <a:cubicBezTo>
                    <a:pt x="2794" y="1944"/>
                    <a:pt x="2282" y="2360"/>
                    <a:pt x="1750" y="2360"/>
                  </a:cubicBezTo>
                  <a:cubicBezTo>
                    <a:pt x="1494" y="2360"/>
                    <a:pt x="1234" y="2264"/>
                    <a:pt x="1024" y="2050"/>
                  </a:cubicBezTo>
                  <a:cubicBezTo>
                    <a:pt x="365" y="1401"/>
                    <a:pt x="827" y="280"/>
                    <a:pt x="1761" y="280"/>
                  </a:cubicBezTo>
                  <a:close/>
                  <a:moveTo>
                    <a:pt x="1742" y="0"/>
                  </a:moveTo>
                  <a:cubicBezTo>
                    <a:pt x="1419" y="0"/>
                    <a:pt x="1092" y="120"/>
                    <a:pt x="827" y="388"/>
                  </a:cubicBezTo>
                  <a:cubicBezTo>
                    <a:pt x="1" y="1224"/>
                    <a:pt x="591" y="2631"/>
                    <a:pt x="1761" y="2631"/>
                  </a:cubicBezTo>
                  <a:cubicBezTo>
                    <a:pt x="2479" y="2621"/>
                    <a:pt x="3069" y="2040"/>
                    <a:pt x="3069" y="1313"/>
                  </a:cubicBezTo>
                  <a:cubicBezTo>
                    <a:pt x="3063" y="522"/>
                    <a:pt x="2414" y="0"/>
                    <a:pt x="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1;p37">
              <a:extLst>
                <a:ext uri="{FF2B5EF4-FFF2-40B4-BE49-F238E27FC236}">
                  <a16:creationId xmlns:a16="http://schemas.microsoft.com/office/drawing/2014/main" id="{321D695F-DB5F-AE61-DB14-A3AC22329FF8}"/>
                </a:ext>
              </a:extLst>
            </p:cNvPr>
            <p:cNvSpPr/>
            <p:nvPr/>
          </p:nvSpPr>
          <p:spPr>
            <a:xfrm>
              <a:off x="6948653" y="4274123"/>
              <a:ext cx="335270" cy="137234"/>
            </a:xfrm>
            <a:custGeom>
              <a:avLst/>
              <a:gdLst/>
              <a:ahLst/>
              <a:cxnLst/>
              <a:rect l="l" t="t" r="r" b="b"/>
              <a:pathLst>
                <a:path w="11006" h="4505" extrusionOk="0">
                  <a:moveTo>
                    <a:pt x="7151" y="1250"/>
                  </a:moveTo>
                  <a:cubicBezTo>
                    <a:pt x="7367" y="1250"/>
                    <a:pt x="7534" y="1515"/>
                    <a:pt x="7593" y="1751"/>
                  </a:cubicBezTo>
                  <a:cubicBezTo>
                    <a:pt x="7682" y="2164"/>
                    <a:pt x="7632" y="2587"/>
                    <a:pt x="7455" y="2971"/>
                  </a:cubicBezTo>
                  <a:cubicBezTo>
                    <a:pt x="7121" y="2725"/>
                    <a:pt x="6885" y="2361"/>
                    <a:pt x="6806" y="1958"/>
                  </a:cubicBezTo>
                  <a:cubicBezTo>
                    <a:pt x="6767" y="1741"/>
                    <a:pt x="6816" y="1535"/>
                    <a:pt x="6934" y="1358"/>
                  </a:cubicBezTo>
                  <a:cubicBezTo>
                    <a:pt x="6983" y="1289"/>
                    <a:pt x="7062" y="1250"/>
                    <a:pt x="7151" y="1250"/>
                  </a:cubicBezTo>
                  <a:close/>
                  <a:moveTo>
                    <a:pt x="3551" y="1859"/>
                  </a:moveTo>
                  <a:cubicBezTo>
                    <a:pt x="3600" y="1859"/>
                    <a:pt x="3649" y="1869"/>
                    <a:pt x="3699" y="1889"/>
                  </a:cubicBezTo>
                  <a:cubicBezTo>
                    <a:pt x="3836" y="1938"/>
                    <a:pt x="3944" y="2036"/>
                    <a:pt x="4003" y="2174"/>
                  </a:cubicBezTo>
                  <a:cubicBezTo>
                    <a:pt x="4112" y="2449"/>
                    <a:pt x="3994" y="2764"/>
                    <a:pt x="3856" y="2971"/>
                  </a:cubicBezTo>
                  <a:cubicBezTo>
                    <a:pt x="3767" y="3098"/>
                    <a:pt x="3659" y="3207"/>
                    <a:pt x="3531" y="3295"/>
                  </a:cubicBezTo>
                  <a:cubicBezTo>
                    <a:pt x="3394" y="3118"/>
                    <a:pt x="3295" y="2921"/>
                    <a:pt x="3226" y="2705"/>
                  </a:cubicBezTo>
                  <a:cubicBezTo>
                    <a:pt x="3138" y="2410"/>
                    <a:pt x="3148" y="2036"/>
                    <a:pt x="3394" y="1899"/>
                  </a:cubicBezTo>
                  <a:cubicBezTo>
                    <a:pt x="3443" y="1869"/>
                    <a:pt x="3492" y="1859"/>
                    <a:pt x="3551" y="1859"/>
                  </a:cubicBezTo>
                  <a:close/>
                  <a:moveTo>
                    <a:pt x="10593" y="1"/>
                  </a:moveTo>
                  <a:lnTo>
                    <a:pt x="10347" y="119"/>
                  </a:lnTo>
                  <a:cubicBezTo>
                    <a:pt x="10612" y="679"/>
                    <a:pt x="10730" y="1299"/>
                    <a:pt x="10691" y="1918"/>
                  </a:cubicBezTo>
                  <a:cubicBezTo>
                    <a:pt x="10691" y="2204"/>
                    <a:pt x="10612" y="2489"/>
                    <a:pt x="10485" y="2744"/>
                  </a:cubicBezTo>
                  <a:cubicBezTo>
                    <a:pt x="10191" y="3279"/>
                    <a:pt x="9568" y="3503"/>
                    <a:pt x="8961" y="3503"/>
                  </a:cubicBezTo>
                  <a:cubicBezTo>
                    <a:pt x="8776" y="3503"/>
                    <a:pt x="8592" y="3482"/>
                    <a:pt x="8419" y="3443"/>
                  </a:cubicBezTo>
                  <a:cubicBezTo>
                    <a:pt x="8154" y="3374"/>
                    <a:pt x="7908" y="3275"/>
                    <a:pt x="7682" y="3128"/>
                  </a:cubicBezTo>
                  <a:cubicBezTo>
                    <a:pt x="7898" y="2685"/>
                    <a:pt x="7957" y="2174"/>
                    <a:pt x="7849" y="1682"/>
                  </a:cubicBezTo>
                  <a:cubicBezTo>
                    <a:pt x="7760" y="1328"/>
                    <a:pt x="7514" y="964"/>
                    <a:pt x="7151" y="964"/>
                  </a:cubicBezTo>
                  <a:cubicBezTo>
                    <a:pt x="6974" y="974"/>
                    <a:pt x="6816" y="1043"/>
                    <a:pt x="6718" y="1181"/>
                  </a:cubicBezTo>
                  <a:cubicBezTo>
                    <a:pt x="6541" y="1417"/>
                    <a:pt x="6472" y="1712"/>
                    <a:pt x="6521" y="2007"/>
                  </a:cubicBezTo>
                  <a:cubicBezTo>
                    <a:pt x="6629" y="2489"/>
                    <a:pt x="6905" y="2921"/>
                    <a:pt x="7318" y="3216"/>
                  </a:cubicBezTo>
                  <a:cubicBezTo>
                    <a:pt x="7278" y="3275"/>
                    <a:pt x="7229" y="3344"/>
                    <a:pt x="7190" y="3403"/>
                  </a:cubicBezTo>
                  <a:cubicBezTo>
                    <a:pt x="6806" y="3856"/>
                    <a:pt x="6256" y="4151"/>
                    <a:pt x="5656" y="4220"/>
                  </a:cubicBezTo>
                  <a:cubicBezTo>
                    <a:pt x="5588" y="4225"/>
                    <a:pt x="5520" y="4228"/>
                    <a:pt x="5452" y="4228"/>
                  </a:cubicBezTo>
                  <a:cubicBezTo>
                    <a:pt x="4804" y="4228"/>
                    <a:pt x="4172" y="3974"/>
                    <a:pt x="3718" y="3502"/>
                  </a:cubicBezTo>
                  <a:cubicBezTo>
                    <a:pt x="3856" y="3403"/>
                    <a:pt x="3984" y="3275"/>
                    <a:pt x="4082" y="3138"/>
                  </a:cubicBezTo>
                  <a:cubicBezTo>
                    <a:pt x="4318" y="2833"/>
                    <a:pt x="4387" y="2430"/>
                    <a:pt x="4259" y="2066"/>
                  </a:cubicBezTo>
                  <a:cubicBezTo>
                    <a:pt x="4180" y="1859"/>
                    <a:pt x="4003" y="1702"/>
                    <a:pt x="3797" y="1623"/>
                  </a:cubicBezTo>
                  <a:cubicBezTo>
                    <a:pt x="3719" y="1593"/>
                    <a:pt x="3638" y="1578"/>
                    <a:pt x="3558" y="1578"/>
                  </a:cubicBezTo>
                  <a:cubicBezTo>
                    <a:pt x="3455" y="1578"/>
                    <a:pt x="3354" y="1603"/>
                    <a:pt x="3266" y="1653"/>
                  </a:cubicBezTo>
                  <a:cubicBezTo>
                    <a:pt x="2882" y="1869"/>
                    <a:pt x="2843" y="2371"/>
                    <a:pt x="2961" y="2784"/>
                  </a:cubicBezTo>
                  <a:cubicBezTo>
                    <a:pt x="3030" y="3020"/>
                    <a:pt x="3148" y="3236"/>
                    <a:pt x="3285" y="3443"/>
                  </a:cubicBezTo>
                  <a:cubicBezTo>
                    <a:pt x="3052" y="3547"/>
                    <a:pt x="2800" y="3602"/>
                    <a:pt x="2548" y="3602"/>
                  </a:cubicBezTo>
                  <a:cubicBezTo>
                    <a:pt x="2396" y="3602"/>
                    <a:pt x="2243" y="3582"/>
                    <a:pt x="2095" y="3541"/>
                  </a:cubicBezTo>
                  <a:cubicBezTo>
                    <a:pt x="1486" y="3374"/>
                    <a:pt x="945" y="2892"/>
                    <a:pt x="640" y="2233"/>
                  </a:cubicBezTo>
                  <a:cubicBezTo>
                    <a:pt x="384" y="1663"/>
                    <a:pt x="286" y="984"/>
                    <a:pt x="355" y="207"/>
                  </a:cubicBezTo>
                  <a:lnTo>
                    <a:pt x="69" y="178"/>
                  </a:lnTo>
                  <a:lnTo>
                    <a:pt x="69" y="178"/>
                  </a:lnTo>
                  <a:cubicBezTo>
                    <a:pt x="1" y="1014"/>
                    <a:pt x="109" y="1741"/>
                    <a:pt x="384" y="2351"/>
                  </a:cubicBezTo>
                  <a:cubicBezTo>
                    <a:pt x="728" y="3079"/>
                    <a:pt x="1338" y="3630"/>
                    <a:pt x="2027" y="3816"/>
                  </a:cubicBezTo>
                  <a:cubicBezTo>
                    <a:pt x="2195" y="3861"/>
                    <a:pt x="2366" y="3883"/>
                    <a:pt x="2537" y="3883"/>
                  </a:cubicBezTo>
                  <a:cubicBezTo>
                    <a:pt x="2857" y="3883"/>
                    <a:pt x="3174" y="3806"/>
                    <a:pt x="3462" y="3659"/>
                  </a:cubicBezTo>
                  <a:cubicBezTo>
                    <a:pt x="3974" y="4200"/>
                    <a:pt x="4672" y="4505"/>
                    <a:pt x="5410" y="4505"/>
                  </a:cubicBezTo>
                  <a:cubicBezTo>
                    <a:pt x="5498" y="4505"/>
                    <a:pt x="5587" y="4495"/>
                    <a:pt x="5675" y="4485"/>
                  </a:cubicBezTo>
                  <a:cubicBezTo>
                    <a:pt x="6344" y="4416"/>
                    <a:pt x="6954" y="4092"/>
                    <a:pt x="7387" y="3571"/>
                  </a:cubicBezTo>
                  <a:cubicBezTo>
                    <a:pt x="7436" y="3512"/>
                    <a:pt x="7485" y="3443"/>
                    <a:pt x="7534" y="3374"/>
                  </a:cubicBezTo>
                  <a:cubicBezTo>
                    <a:pt x="7780" y="3521"/>
                    <a:pt x="8055" y="3639"/>
                    <a:pt x="8341" y="3708"/>
                  </a:cubicBezTo>
                  <a:cubicBezTo>
                    <a:pt x="8535" y="3753"/>
                    <a:pt x="8745" y="3777"/>
                    <a:pt x="8958" y="3777"/>
                  </a:cubicBezTo>
                  <a:cubicBezTo>
                    <a:pt x="9641" y="3777"/>
                    <a:pt x="10361" y="3527"/>
                    <a:pt x="10721" y="2882"/>
                  </a:cubicBezTo>
                  <a:cubicBezTo>
                    <a:pt x="10868" y="2587"/>
                    <a:pt x="10957" y="2263"/>
                    <a:pt x="10966" y="1938"/>
                  </a:cubicBezTo>
                  <a:cubicBezTo>
                    <a:pt x="11006" y="1269"/>
                    <a:pt x="10878" y="600"/>
                    <a:pt x="1059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1822;p37">
              <a:extLst>
                <a:ext uri="{FF2B5EF4-FFF2-40B4-BE49-F238E27FC236}">
                  <a16:creationId xmlns:a16="http://schemas.microsoft.com/office/drawing/2014/main" id="{E4D237B4-1F1F-2DC0-CCE9-2C2758D24C7E}"/>
                </a:ext>
              </a:extLst>
            </p:cNvPr>
            <p:cNvSpPr/>
            <p:nvPr/>
          </p:nvSpPr>
          <p:spPr>
            <a:xfrm>
              <a:off x="7444796" y="3215065"/>
              <a:ext cx="210344" cy="144727"/>
            </a:xfrm>
            <a:custGeom>
              <a:avLst/>
              <a:gdLst/>
              <a:ahLst/>
              <a:cxnLst/>
              <a:rect l="l" t="t" r="r" b="b"/>
              <a:pathLst>
                <a:path w="6905" h="4751" fill="none" extrusionOk="0">
                  <a:moveTo>
                    <a:pt x="0" y="1348"/>
                  </a:moveTo>
                  <a:cubicBezTo>
                    <a:pt x="600" y="286"/>
                    <a:pt x="2016" y="1"/>
                    <a:pt x="2980" y="758"/>
                  </a:cubicBezTo>
                  <a:cubicBezTo>
                    <a:pt x="3285" y="1004"/>
                    <a:pt x="3531" y="1299"/>
                    <a:pt x="3718" y="1643"/>
                  </a:cubicBezTo>
                  <a:cubicBezTo>
                    <a:pt x="3904" y="1928"/>
                    <a:pt x="4032" y="2243"/>
                    <a:pt x="4082" y="2587"/>
                  </a:cubicBezTo>
                  <a:cubicBezTo>
                    <a:pt x="4121" y="3207"/>
                    <a:pt x="3747" y="3777"/>
                    <a:pt x="3157" y="4003"/>
                  </a:cubicBezTo>
                  <a:cubicBezTo>
                    <a:pt x="3088" y="4033"/>
                    <a:pt x="3000" y="4043"/>
                    <a:pt x="2911" y="4013"/>
                  </a:cubicBezTo>
                  <a:cubicBezTo>
                    <a:pt x="2862" y="3984"/>
                    <a:pt x="2813" y="3925"/>
                    <a:pt x="2783" y="3866"/>
                  </a:cubicBezTo>
                  <a:cubicBezTo>
                    <a:pt x="2606" y="3502"/>
                    <a:pt x="2646" y="3069"/>
                    <a:pt x="2891" y="2754"/>
                  </a:cubicBezTo>
                  <a:cubicBezTo>
                    <a:pt x="3137" y="2440"/>
                    <a:pt x="3491" y="2223"/>
                    <a:pt x="3885" y="2145"/>
                  </a:cubicBezTo>
                  <a:cubicBezTo>
                    <a:pt x="5468" y="1791"/>
                    <a:pt x="6904" y="3148"/>
                    <a:pt x="6648" y="4751"/>
                  </a:cubicBezTo>
                </a:path>
              </a:pathLst>
            </a:custGeom>
            <a:noFill/>
            <a:ln w="6875"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1823;p37">
              <a:extLst>
                <a:ext uri="{FF2B5EF4-FFF2-40B4-BE49-F238E27FC236}">
                  <a16:creationId xmlns:a16="http://schemas.microsoft.com/office/drawing/2014/main" id="{E105CC51-197D-B911-4CDF-5DB8EE92769E}"/>
                </a:ext>
              </a:extLst>
            </p:cNvPr>
            <p:cNvSpPr/>
            <p:nvPr/>
          </p:nvSpPr>
          <p:spPr>
            <a:xfrm>
              <a:off x="7719941" y="3657291"/>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1824;p37">
              <a:extLst>
                <a:ext uri="{FF2B5EF4-FFF2-40B4-BE49-F238E27FC236}">
                  <a16:creationId xmlns:a16="http://schemas.microsoft.com/office/drawing/2014/main" id="{3520CCDC-13C1-064F-854A-B993D7228424}"/>
                </a:ext>
              </a:extLst>
            </p:cNvPr>
            <p:cNvSpPr/>
            <p:nvPr/>
          </p:nvSpPr>
          <p:spPr>
            <a:xfrm>
              <a:off x="7754091" y="37304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1825;p37">
              <a:extLst>
                <a:ext uri="{FF2B5EF4-FFF2-40B4-BE49-F238E27FC236}">
                  <a16:creationId xmlns:a16="http://schemas.microsoft.com/office/drawing/2014/main" id="{232E1B51-4E2F-A451-7D6D-005232BDE7EF}"/>
                </a:ext>
              </a:extLst>
            </p:cNvPr>
            <p:cNvSpPr/>
            <p:nvPr/>
          </p:nvSpPr>
          <p:spPr>
            <a:xfrm>
              <a:off x="7782391" y="3814366"/>
              <a:ext cx="46303" cy="39479"/>
            </a:xfrm>
            <a:custGeom>
              <a:avLst/>
              <a:gdLst/>
              <a:ahLst/>
              <a:cxnLst/>
              <a:rect l="l" t="t" r="r" b="b"/>
              <a:pathLst>
                <a:path w="1520" h="1296" extrusionOk="0">
                  <a:moveTo>
                    <a:pt x="747" y="1"/>
                  </a:moveTo>
                  <a:cubicBezTo>
                    <a:pt x="660" y="1"/>
                    <a:pt x="571" y="19"/>
                    <a:pt x="482" y="59"/>
                  </a:cubicBezTo>
                  <a:cubicBezTo>
                    <a:pt x="148" y="207"/>
                    <a:pt x="0" y="581"/>
                    <a:pt x="148" y="915"/>
                  </a:cubicBezTo>
                  <a:cubicBezTo>
                    <a:pt x="263" y="1169"/>
                    <a:pt x="503" y="1295"/>
                    <a:pt x="742" y="1295"/>
                  </a:cubicBezTo>
                  <a:cubicBezTo>
                    <a:pt x="992" y="1295"/>
                    <a:pt x="1242" y="1157"/>
                    <a:pt x="1348" y="885"/>
                  </a:cubicBezTo>
                  <a:cubicBezTo>
                    <a:pt x="1519" y="436"/>
                    <a:pt x="1169" y="1"/>
                    <a:pt x="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23521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9" name="Google Shape;2119;p40"/>
          <p:cNvSpPr txBox="1">
            <a:spLocks noGrp="1"/>
          </p:cNvSpPr>
          <p:nvPr>
            <p:ph type="subTitle" idx="1"/>
          </p:nvPr>
        </p:nvSpPr>
        <p:spPr>
          <a:xfrm>
            <a:off x="1427645" y="1423443"/>
            <a:ext cx="5957419" cy="266771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a:t>Adriano Costa </a:t>
            </a:r>
            <a:r>
              <a:rPr lang="en-US"/>
              <a:t>– 1/3</a:t>
            </a:r>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r>
              <a:rPr lang="en-US" b="1"/>
              <a:t>Guilherme Santos </a:t>
            </a:r>
            <a:r>
              <a:rPr lang="en-US"/>
              <a:t>– 1/3</a:t>
            </a:r>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endParaRPr lang="en-US"/>
          </a:p>
          <a:p>
            <a:pPr marL="285750" lvl="0" indent="-285750" algn="l" rtl="0">
              <a:spcBef>
                <a:spcPts val="0"/>
              </a:spcBef>
              <a:spcAft>
                <a:spcPts val="0"/>
              </a:spcAft>
              <a:buFont typeface="Arial" panose="020B0604020202020204" pitchFamily="34" charset="0"/>
              <a:buChar char="•"/>
            </a:pPr>
            <a:r>
              <a:rPr lang="en-US" b="1"/>
              <a:t>Nuno Pinho </a:t>
            </a:r>
            <a:r>
              <a:rPr lang="en-US"/>
              <a:t>– 1/3</a:t>
            </a:r>
          </a:p>
          <a:p>
            <a:pPr marL="0" lvl="0" indent="0" algn="l" rtl="0">
              <a:spcBef>
                <a:spcPts val="0"/>
              </a:spcBef>
              <a:spcAft>
                <a:spcPts val="0"/>
              </a:spcAft>
            </a:pPr>
            <a:endParaRPr lang="en-US"/>
          </a:p>
        </p:txBody>
      </p:sp>
      <p:sp>
        <p:nvSpPr>
          <p:cNvPr id="2120" name="Google Shape;2120;p40"/>
          <p:cNvSpPr txBox="1">
            <a:spLocks noGrp="1"/>
          </p:cNvSpPr>
          <p:nvPr>
            <p:ph type="title"/>
          </p:nvPr>
        </p:nvSpPr>
        <p:spPr>
          <a:xfrm>
            <a:off x="1626076" y="492108"/>
            <a:ext cx="4218464" cy="5953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Percentage of Work</a:t>
            </a:r>
            <a:endParaRPr>
              <a:solidFill>
                <a:schemeClr val="lt1"/>
              </a:solidFill>
            </a:endParaRPr>
          </a:p>
        </p:txBody>
      </p:sp>
      <p:grpSp>
        <p:nvGrpSpPr>
          <p:cNvPr id="2122" name="Google Shape;2122;p40"/>
          <p:cNvGrpSpPr/>
          <p:nvPr/>
        </p:nvGrpSpPr>
        <p:grpSpPr>
          <a:xfrm>
            <a:off x="2553" y="3604494"/>
            <a:ext cx="1425093" cy="1420246"/>
            <a:chOff x="279983" y="1350416"/>
            <a:chExt cx="2287836" cy="2280054"/>
          </a:xfrm>
        </p:grpSpPr>
        <p:sp>
          <p:nvSpPr>
            <p:cNvPr id="2123" name="Google Shape;2123;p40"/>
            <p:cNvSpPr/>
            <p:nvPr/>
          </p:nvSpPr>
          <p:spPr>
            <a:xfrm rot="-758099">
              <a:off x="465324" y="1537006"/>
              <a:ext cx="1917154" cy="1906876"/>
            </a:xfrm>
            <a:custGeom>
              <a:avLst/>
              <a:gdLst/>
              <a:ahLst/>
              <a:cxnLst/>
              <a:rect l="l" t="t" r="r" b="b"/>
              <a:pathLst>
                <a:path w="58754" h="58439" extrusionOk="0">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rot="-758099">
              <a:off x="866074" y="1556161"/>
              <a:ext cx="1444473" cy="1664270"/>
            </a:xfrm>
            <a:custGeom>
              <a:avLst/>
              <a:gdLst/>
              <a:ahLst/>
              <a:cxnLst/>
              <a:rect l="l" t="t" r="r" b="b"/>
              <a:pathLst>
                <a:path w="44268" h="51004" extrusionOk="0">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rot="-758099">
              <a:off x="1569385" y="1707263"/>
              <a:ext cx="365230" cy="332730"/>
            </a:xfrm>
            <a:custGeom>
              <a:avLst/>
              <a:gdLst/>
              <a:ahLst/>
              <a:cxnLst/>
              <a:rect l="l" t="t" r="r" b="b"/>
              <a:pathLst>
                <a:path w="11193" h="10197" extrusionOk="0">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rot="-758099">
              <a:off x="1295842" y="1646091"/>
              <a:ext cx="358802" cy="209975"/>
            </a:xfrm>
            <a:custGeom>
              <a:avLst/>
              <a:gdLst/>
              <a:ahLst/>
              <a:cxnLst/>
              <a:rect l="l" t="t" r="r" b="b"/>
              <a:pathLst>
                <a:path w="10996" h="6435" extrusionOk="0">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rot="-758099">
              <a:off x="692544" y="2073858"/>
              <a:ext cx="1008012" cy="1367825"/>
            </a:xfrm>
            <a:custGeom>
              <a:avLst/>
              <a:gdLst/>
              <a:ahLst/>
              <a:cxnLst/>
              <a:rect l="l" t="t" r="r" b="b"/>
              <a:pathLst>
                <a:path w="30892" h="41919" extrusionOk="0">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rot="-758099">
              <a:off x="784561" y="1758577"/>
              <a:ext cx="1127047" cy="857619"/>
            </a:xfrm>
            <a:custGeom>
              <a:avLst/>
              <a:gdLst/>
              <a:ahLst/>
              <a:cxnLst/>
              <a:rect l="l" t="t" r="r" b="b"/>
              <a:pathLst>
                <a:path w="34540" h="26283" extrusionOk="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rot="-758099">
              <a:off x="1183520" y="2201824"/>
              <a:ext cx="336026" cy="267339"/>
            </a:xfrm>
            <a:custGeom>
              <a:avLst/>
              <a:gdLst/>
              <a:ahLst/>
              <a:cxnLst/>
              <a:rect l="l" t="t" r="r" b="b"/>
              <a:pathLst>
                <a:path w="10298" h="8193" extrusionOk="0">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rot="-758099">
              <a:off x="1231787" y="2180532"/>
              <a:ext cx="259345" cy="188733"/>
            </a:xfrm>
            <a:custGeom>
              <a:avLst/>
              <a:gdLst/>
              <a:ahLst/>
              <a:cxnLst/>
              <a:rect l="l" t="t" r="r" b="b"/>
              <a:pathLst>
                <a:path w="7948" h="5784" extrusionOk="0">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rot="-758099">
              <a:off x="1032600" y="1783096"/>
              <a:ext cx="536604" cy="566428"/>
            </a:xfrm>
            <a:custGeom>
              <a:avLst/>
              <a:gdLst/>
              <a:ahLst/>
              <a:cxnLst/>
              <a:rect l="l" t="t" r="r" b="b"/>
              <a:pathLst>
                <a:path w="16445" h="17359" extrusionOk="0">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rot="-758099">
              <a:off x="1365758" y="2187050"/>
              <a:ext cx="139429" cy="132348"/>
            </a:xfrm>
            <a:custGeom>
              <a:avLst/>
              <a:gdLst/>
              <a:ahLst/>
              <a:cxnLst/>
              <a:rect l="l" t="t" r="r" b="b"/>
              <a:pathLst>
                <a:path w="4273" h="4056" extrusionOk="0">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rot="-758099">
              <a:off x="940019" y="1840309"/>
              <a:ext cx="245216" cy="371332"/>
            </a:xfrm>
            <a:custGeom>
              <a:avLst/>
              <a:gdLst/>
              <a:ahLst/>
              <a:cxnLst/>
              <a:rect l="l" t="t" r="r" b="b"/>
              <a:pathLst>
                <a:path w="7515" h="11380" extrusionOk="0">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rot="-758099">
              <a:off x="1048743" y="1724805"/>
              <a:ext cx="459596" cy="243030"/>
            </a:xfrm>
            <a:custGeom>
              <a:avLst/>
              <a:gdLst/>
              <a:ahLst/>
              <a:cxnLst/>
              <a:rect l="l" t="t" r="r" b="b"/>
              <a:pathLst>
                <a:path w="14085" h="7448" extrusionOk="0">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rot="-758099">
              <a:off x="1048664" y="2160481"/>
              <a:ext cx="145074" cy="145106"/>
            </a:xfrm>
            <a:custGeom>
              <a:avLst/>
              <a:gdLst/>
              <a:ahLst/>
              <a:cxnLst/>
              <a:rect l="l" t="t" r="r" b="b"/>
              <a:pathLst>
                <a:path w="4446" h="4447" extrusionOk="0">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rot="-758099">
              <a:off x="1066833" y="2200072"/>
              <a:ext cx="87318" cy="70024"/>
            </a:xfrm>
            <a:custGeom>
              <a:avLst/>
              <a:gdLst/>
              <a:ahLst/>
              <a:cxnLst/>
              <a:rect l="l" t="t" r="r" b="b"/>
              <a:pathLst>
                <a:path w="2676" h="2146" extrusionOk="0">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rot="-758099">
              <a:off x="1260336" y="2069432"/>
              <a:ext cx="53742" cy="45748"/>
            </a:xfrm>
            <a:custGeom>
              <a:avLst/>
              <a:gdLst/>
              <a:ahLst/>
              <a:cxnLst/>
              <a:rect l="l" t="t" r="r" b="b"/>
              <a:pathLst>
                <a:path w="1647" h="1402" extrusionOk="0">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rot="-758099">
              <a:off x="1430702" y="1997855"/>
              <a:ext cx="48162" cy="45584"/>
            </a:xfrm>
            <a:custGeom>
              <a:avLst/>
              <a:gdLst/>
              <a:ahLst/>
              <a:cxnLst/>
              <a:rect l="l" t="t" r="r" b="b"/>
              <a:pathLst>
                <a:path w="1476" h="1397" extrusionOk="0">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rot="-758099">
              <a:off x="1395969" y="1999078"/>
              <a:ext cx="41114" cy="118611"/>
            </a:xfrm>
            <a:custGeom>
              <a:avLst/>
              <a:gdLst/>
              <a:ahLst/>
              <a:cxnLst/>
              <a:rect l="l" t="t" r="r" b="b"/>
              <a:pathLst>
                <a:path w="1260" h="3635" extrusionOk="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rot="-758099">
              <a:off x="1389335" y="2123656"/>
              <a:ext cx="73320" cy="37329"/>
            </a:xfrm>
            <a:custGeom>
              <a:avLst/>
              <a:gdLst/>
              <a:ahLst/>
              <a:cxnLst/>
              <a:rect l="l" t="t" r="r" b="b"/>
              <a:pathLst>
                <a:path w="2247" h="1144" extrusionOk="0">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rot="-758099">
              <a:off x="1224962" y="2016315"/>
              <a:ext cx="61965" cy="37753"/>
            </a:xfrm>
            <a:custGeom>
              <a:avLst/>
              <a:gdLst/>
              <a:ahLst/>
              <a:cxnLst/>
              <a:rect l="l" t="t" r="r" b="b"/>
              <a:pathLst>
                <a:path w="1899" h="1157" extrusionOk="0">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rot="-758099">
              <a:off x="1403438" y="1941288"/>
              <a:ext cx="70938" cy="18567"/>
            </a:xfrm>
            <a:custGeom>
              <a:avLst/>
              <a:gdLst/>
              <a:ahLst/>
              <a:cxnLst/>
              <a:rect l="l" t="t" r="r" b="b"/>
              <a:pathLst>
                <a:path w="2174" h="569" extrusionOk="0">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rot="-758099">
              <a:off x="894530" y="2355915"/>
              <a:ext cx="1291373" cy="1013135"/>
            </a:xfrm>
            <a:custGeom>
              <a:avLst/>
              <a:gdLst/>
              <a:ahLst/>
              <a:cxnLst/>
              <a:rect l="l" t="t" r="r" b="b"/>
              <a:pathLst>
                <a:path w="39576" h="31049" extrusionOk="0">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rot="-758099">
              <a:off x="1252943" y="2258743"/>
              <a:ext cx="353679" cy="597883"/>
            </a:xfrm>
            <a:custGeom>
              <a:avLst/>
              <a:gdLst/>
              <a:ahLst/>
              <a:cxnLst/>
              <a:rect l="l" t="t" r="r" b="b"/>
              <a:pathLst>
                <a:path w="10839" h="18323" extrusionOk="0">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rot="-758099">
              <a:off x="1252521" y="2254931"/>
              <a:ext cx="350807" cy="602060"/>
            </a:xfrm>
            <a:custGeom>
              <a:avLst/>
              <a:gdLst/>
              <a:ahLst/>
              <a:cxnLst/>
              <a:rect l="l" t="t" r="r" b="b"/>
              <a:pathLst>
                <a:path w="10751" h="18451" fill="none" extrusionOk="0">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w="6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rot="-758099">
              <a:off x="1411877" y="2283970"/>
              <a:ext cx="43659" cy="103992"/>
            </a:xfrm>
            <a:custGeom>
              <a:avLst/>
              <a:gdLst/>
              <a:ahLst/>
              <a:cxnLst/>
              <a:rect l="l" t="t" r="r" b="b"/>
              <a:pathLst>
                <a:path w="1338" h="3187" extrusionOk="0">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rot="-758099">
              <a:off x="1469038" y="2335163"/>
              <a:ext cx="31521" cy="67186"/>
            </a:xfrm>
            <a:custGeom>
              <a:avLst/>
              <a:gdLst/>
              <a:ahLst/>
              <a:cxnLst/>
              <a:rect l="l" t="t" r="r" b="b"/>
              <a:pathLst>
                <a:path w="966" h="2059" extrusionOk="0">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rot="-758099">
              <a:off x="1510765" y="2368819"/>
              <a:ext cx="28584" cy="78900"/>
            </a:xfrm>
            <a:custGeom>
              <a:avLst/>
              <a:gdLst/>
              <a:ahLst/>
              <a:cxnLst/>
              <a:rect l="l" t="t" r="r" b="b"/>
              <a:pathLst>
                <a:path w="876" h="2418" extrusionOk="0">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rot="-758099">
              <a:off x="1021522" y="2764054"/>
              <a:ext cx="639617" cy="654040"/>
            </a:xfrm>
            <a:custGeom>
              <a:avLst/>
              <a:gdLst/>
              <a:ahLst/>
              <a:cxnLst/>
              <a:rect l="l" t="t" r="r" b="b"/>
              <a:pathLst>
                <a:path w="19602" h="20044" extrusionOk="0">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rot="-758099">
              <a:off x="1034568" y="2758524"/>
              <a:ext cx="626467" cy="656748"/>
            </a:xfrm>
            <a:custGeom>
              <a:avLst/>
              <a:gdLst/>
              <a:ahLst/>
              <a:cxnLst/>
              <a:rect l="l" t="t" r="r" b="b"/>
              <a:pathLst>
                <a:path w="19199" h="20127" extrusionOk="0">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rot="-758099">
              <a:off x="1635191" y="2571135"/>
              <a:ext cx="583134" cy="353320"/>
            </a:xfrm>
            <a:custGeom>
              <a:avLst/>
              <a:gdLst/>
              <a:ahLst/>
              <a:cxnLst/>
              <a:rect l="l" t="t" r="r" b="b"/>
              <a:pathLst>
                <a:path w="17871" h="10828" extrusionOk="0">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rot="-758099">
              <a:off x="1669632" y="2640795"/>
              <a:ext cx="640563" cy="632177"/>
            </a:xfrm>
            <a:custGeom>
              <a:avLst/>
              <a:gdLst/>
              <a:ahLst/>
              <a:cxnLst/>
              <a:rect l="l" t="t" r="r" b="b"/>
              <a:pathLst>
                <a:path w="19631" h="19374" extrusionOk="0">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rot="-758099">
              <a:off x="1623160" y="2757463"/>
              <a:ext cx="209290" cy="574977"/>
            </a:xfrm>
            <a:custGeom>
              <a:avLst/>
              <a:gdLst/>
              <a:ahLst/>
              <a:cxnLst/>
              <a:rect l="l" t="t" r="r" b="b"/>
              <a:pathLst>
                <a:path w="6414" h="17621" extrusionOk="0">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rot="-758099">
              <a:off x="1829672" y="2674845"/>
              <a:ext cx="157278" cy="616613"/>
            </a:xfrm>
            <a:custGeom>
              <a:avLst/>
              <a:gdLst/>
              <a:ahLst/>
              <a:cxnLst/>
              <a:rect l="l" t="t" r="r" b="b"/>
              <a:pathLst>
                <a:path w="4820" h="18897" extrusionOk="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rot="-758099">
              <a:off x="2066106" y="2592820"/>
              <a:ext cx="148304" cy="646274"/>
            </a:xfrm>
            <a:custGeom>
              <a:avLst/>
              <a:gdLst/>
              <a:ahLst/>
              <a:cxnLst/>
              <a:rect l="l" t="t" r="r" b="b"/>
              <a:pathLst>
                <a:path w="4545" h="19806" extrusionOk="0">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rot="-758099">
              <a:off x="2083722" y="2653543"/>
              <a:ext cx="43039" cy="115739"/>
            </a:xfrm>
            <a:custGeom>
              <a:avLst/>
              <a:gdLst/>
              <a:ahLst/>
              <a:cxnLst/>
              <a:rect l="l" t="t" r="r" b="b"/>
              <a:pathLst>
                <a:path w="1319" h="3547" extrusionOk="0">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rot="-758099">
              <a:off x="2112809" y="2792349"/>
              <a:ext cx="31456" cy="75343"/>
            </a:xfrm>
            <a:custGeom>
              <a:avLst/>
              <a:gdLst/>
              <a:ahLst/>
              <a:cxnLst/>
              <a:rect l="l" t="t" r="r" b="b"/>
              <a:pathLst>
                <a:path w="964" h="2309" extrusionOk="0">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rot="-758099">
              <a:off x="2174291" y="2564054"/>
              <a:ext cx="150849" cy="650450"/>
            </a:xfrm>
            <a:custGeom>
              <a:avLst/>
              <a:gdLst/>
              <a:ahLst/>
              <a:cxnLst/>
              <a:rect l="l" t="t" r="r" b="b"/>
              <a:pathLst>
                <a:path w="4623" h="19934" extrusionOk="0">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rot="-758099">
              <a:off x="817181" y="3118294"/>
              <a:ext cx="358802" cy="333611"/>
            </a:xfrm>
            <a:custGeom>
              <a:avLst/>
              <a:gdLst/>
              <a:ahLst/>
              <a:cxnLst/>
              <a:rect l="l" t="t" r="r" b="b"/>
              <a:pathLst>
                <a:path w="10996" h="10224" extrusionOk="0">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rot="-758099">
              <a:off x="1950861" y="2051752"/>
              <a:ext cx="284601" cy="423181"/>
            </a:xfrm>
            <a:custGeom>
              <a:avLst/>
              <a:gdLst/>
              <a:ahLst/>
              <a:cxnLst/>
              <a:rect l="l" t="t" r="r" b="b"/>
              <a:pathLst>
                <a:path w="8722" h="12969" extrusionOk="0">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rot="-758099">
              <a:off x="742434" y="2422395"/>
              <a:ext cx="241986" cy="293965"/>
            </a:xfrm>
            <a:custGeom>
              <a:avLst/>
              <a:gdLst/>
              <a:ahLst/>
              <a:cxnLst/>
              <a:rect l="l" t="t" r="r" b="b"/>
              <a:pathLst>
                <a:path w="7416" h="9009" extrusionOk="0">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0"/>
          <p:cNvGrpSpPr/>
          <p:nvPr/>
        </p:nvGrpSpPr>
        <p:grpSpPr>
          <a:xfrm>
            <a:off x="7466988" y="107047"/>
            <a:ext cx="1425131" cy="1638834"/>
            <a:chOff x="6752050" y="2491675"/>
            <a:chExt cx="1840779" cy="2116810"/>
          </a:xfrm>
        </p:grpSpPr>
        <p:sp>
          <p:nvSpPr>
            <p:cNvPr id="2167" name="Google Shape;2167;p40"/>
            <p:cNvSpPr/>
            <p:nvPr/>
          </p:nvSpPr>
          <p:spPr>
            <a:xfrm>
              <a:off x="6752050" y="2491675"/>
              <a:ext cx="1840779" cy="2116810"/>
            </a:xfrm>
            <a:custGeom>
              <a:avLst/>
              <a:gdLst/>
              <a:ahLst/>
              <a:cxnLst/>
              <a:rect l="l" t="t" r="r" b="b"/>
              <a:pathLst>
                <a:path w="48595" h="55882" extrusionOk="0">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6806825" y="2680698"/>
              <a:ext cx="1702176" cy="1743048"/>
            </a:xfrm>
            <a:custGeom>
              <a:avLst/>
              <a:gdLst/>
              <a:ahLst/>
              <a:cxnLst/>
              <a:rect l="l" t="t" r="r" b="b"/>
              <a:pathLst>
                <a:path w="44936" h="46015" extrusionOk="0">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7172637" y="2538230"/>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7428974" y="2685017"/>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7284801" y="2538230"/>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7234875" y="2737935"/>
              <a:ext cx="164323" cy="74169"/>
            </a:xfrm>
            <a:custGeom>
              <a:avLst/>
              <a:gdLst/>
              <a:ahLst/>
              <a:cxnLst/>
              <a:rect l="l" t="t" r="r" b="b"/>
              <a:pathLst>
                <a:path w="4338" h="1958" fill="none" extrusionOk="0">
                  <a:moveTo>
                    <a:pt x="0" y="0"/>
                  </a:moveTo>
                  <a:lnTo>
                    <a:pt x="4337" y="195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7387988" y="2676834"/>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6946462" y="3336714"/>
              <a:ext cx="288418" cy="266827"/>
            </a:xfrm>
            <a:custGeom>
              <a:avLst/>
              <a:gdLst/>
              <a:ahLst/>
              <a:cxnLst/>
              <a:rect l="l" t="t" r="r" b="b"/>
              <a:pathLst>
                <a:path w="7614" h="7044" extrusionOk="0">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7546669" y="4028141"/>
              <a:ext cx="286903" cy="266599"/>
            </a:xfrm>
            <a:custGeom>
              <a:avLst/>
              <a:gdLst/>
              <a:ahLst/>
              <a:cxnLst/>
              <a:rect l="l" t="t" r="r" b="b"/>
              <a:pathLst>
                <a:path w="7574" h="7038" extrusionOk="0">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7927785" y="3186515"/>
              <a:ext cx="279820" cy="266599"/>
            </a:xfrm>
            <a:custGeom>
              <a:avLst/>
              <a:gdLst/>
              <a:ahLst/>
              <a:cxnLst/>
              <a:rect l="l" t="t" r="r" b="b"/>
              <a:pathLst>
                <a:path w="7387" h="7038" extrusionOk="0">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7802249" y="2857903"/>
              <a:ext cx="716803" cy="455052"/>
            </a:xfrm>
            <a:custGeom>
              <a:avLst/>
              <a:gdLst/>
              <a:ahLst/>
              <a:cxnLst/>
              <a:rect l="l" t="t" r="r" b="b"/>
              <a:pathLst>
                <a:path w="18923" h="12013" extrusionOk="0">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7228890" y="3507210"/>
              <a:ext cx="1163484" cy="195650"/>
            </a:xfrm>
            <a:custGeom>
              <a:avLst/>
              <a:gdLst/>
              <a:ahLst/>
              <a:cxnLst/>
              <a:rect l="l" t="t" r="r" b="b"/>
              <a:pathLst>
                <a:path w="30715" h="5165" extrusionOk="0">
                  <a:moveTo>
                    <a:pt x="15432" y="1"/>
                  </a:moveTo>
                  <a:lnTo>
                    <a:pt x="1" y="2578"/>
                  </a:lnTo>
                  <a:lnTo>
                    <a:pt x="17212" y="5164"/>
                  </a:lnTo>
                  <a:lnTo>
                    <a:pt x="30715" y="2047"/>
                  </a:lnTo>
                  <a:lnTo>
                    <a:pt x="15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7166690" y="2824189"/>
              <a:ext cx="1370536" cy="1728805"/>
            </a:xfrm>
            <a:custGeom>
              <a:avLst/>
              <a:gdLst/>
              <a:ahLst/>
              <a:cxnLst/>
              <a:rect l="l" t="t" r="r" b="b"/>
              <a:pathLst>
                <a:path w="36181" h="45639" extrusionOk="0">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7059753" y="37388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7378669" y="33581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7947142" y="2732102"/>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40"/>
          <p:cNvGrpSpPr/>
          <p:nvPr/>
        </p:nvGrpSpPr>
        <p:grpSpPr>
          <a:xfrm rot="657417">
            <a:off x="7828421" y="4048856"/>
            <a:ext cx="961918" cy="816682"/>
            <a:chOff x="3502275" y="3218775"/>
            <a:chExt cx="1175775" cy="998250"/>
          </a:xfrm>
        </p:grpSpPr>
        <p:sp>
          <p:nvSpPr>
            <p:cNvPr id="2184" name="Google Shape;2184;p40"/>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40"/>
          <p:cNvGrpSpPr/>
          <p:nvPr/>
        </p:nvGrpSpPr>
        <p:grpSpPr>
          <a:xfrm>
            <a:off x="404521" y="316836"/>
            <a:ext cx="1211827" cy="711855"/>
            <a:chOff x="3285175" y="1554625"/>
            <a:chExt cx="1458275" cy="856625"/>
          </a:xfrm>
        </p:grpSpPr>
        <p:sp>
          <p:nvSpPr>
            <p:cNvPr id="2197" name="Google Shape;2197;p4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m 4" descr="Uma imagem com Gráficos, Tipo de letra, design, captura de ecrã&#10;&#10;Descrição gerada automaticamente">
            <a:extLst>
              <a:ext uri="{FF2B5EF4-FFF2-40B4-BE49-F238E27FC236}">
                <a16:creationId xmlns:a16="http://schemas.microsoft.com/office/drawing/2014/main" id="{BABC682E-1047-FE22-3BAE-753D64E347A9}"/>
              </a:ext>
            </a:extLst>
          </p:cNvPr>
          <p:cNvPicPr>
            <a:picLocks noChangeAspect="1"/>
          </p:cNvPicPr>
          <p:nvPr/>
        </p:nvPicPr>
        <p:blipFill>
          <a:blip r:embed="rId3"/>
          <a:stretch>
            <a:fillRect/>
          </a:stretch>
        </p:blipFill>
        <p:spPr>
          <a:xfrm>
            <a:off x="3857791" y="2336620"/>
            <a:ext cx="1219048" cy="1219048"/>
          </a:xfrm>
          <a:prstGeom prst="rect">
            <a:avLst/>
          </a:prstGeom>
        </p:spPr>
      </p:pic>
    </p:spTree>
    <p:extLst>
      <p:ext uri="{BB962C8B-B14F-4D97-AF65-F5344CB8AC3E}">
        <p14:creationId xmlns:p14="http://schemas.microsoft.com/office/powerpoint/2010/main" val="1146334913"/>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9" name="Google Shape;2119;p40"/>
          <p:cNvSpPr txBox="1">
            <a:spLocks noGrp="1"/>
          </p:cNvSpPr>
          <p:nvPr>
            <p:ph type="subTitle" idx="1"/>
          </p:nvPr>
        </p:nvSpPr>
        <p:spPr>
          <a:xfrm>
            <a:off x="1427645" y="1423443"/>
            <a:ext cx="5957419" cy="2667715"/>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a:solidFill>
                  <a:schemeClr val="tx2"/>
                </a:solidFill>
              </a:rPr>
              <a:t>Allow users to edit their own reviews;</a:t>
            </a:r>
            <a:br>
              <a:rPr lang="en-US">
                <a:solidFill>
                  <a:schemeClr val="tx2"/>
                </a:solidFill>
              </a:rPr>
            </a:br>
            <a:endParaRPr lang="en-US">
              <a:solidFill>
                <a:schemeClr val="tx2"/>
              </a:solidFill>
            </a:endParaRPr>
          </a:p>
          <a:p>
            <a:pPr marL="342900" lvl="0" indent="-342900" algn="l" rtl="0">
              <a:spcBef>
                <a:spcPts val="0"/>
              </a:spcBef>
              <a:spcAft>
                <a:spcPts val="0"/>
              </a:spcAft>
              <a:buFont typeface="+mj-lt"/>
              <a:buAutoNum type="arabicPeriod"/>
            </a:pPr>
            <a:r>
              <a:rPr lang="en-US">
                <a:solidFill>
                  <a:schemeClr val="tx2"/>
                </a:solidFill>
              </a:rPr>
              <a:t>Add a social component to the platform, friends, </a:t>
            </a:r>
            <a:r>
              <a:rPr lang="en-US" err="1">
                <a:solidFill>
                  <a:schemeClr val="tx2"/>
                </a:solidFill>
              </a:rPr>
              <a:t>etc</a:t>
            </a:r>
            <a:r>
              <a:rPr lang="en-US">
                <a:solidFill>
                  <a:schemeClr val="tx2"/>
                </a:solidFill>
              </a:rPr>
              <a:t>…</a:t>
            </a:r>
          </a:p>
          <a:p>
            <a:pPr marL="342900" lvl="0" indent="-342900" algn="l" rtl="0">
              <a:spcBef>
                <a:spcPts val="0"/>
              </a:spcBef>
              <a:spcAft>
                <a:spcPts val="0"/>
              </a:spcAft>
              <a:buFont typeface="+mj-lt"/>
              <a:buAutoNum type="arabicPeriod"/>
            </a:pPr>
            <a:endParaRPr lang="en-US">
              <a:solidFill>
                <a:schemeClr val="tx2"/>
              </a:solidFill>
            </a:endParaRPr>
          </a:p>
          <a:p>
            <a:pPr marL="342900" lvl="0" indent="-342900" algn="l" rtl="0">
              <a:spcBef>
                <a:spcPts val="0"/>
              </a:spcBef>
              <a:spcAft>
                <a:spcPts val="0"/>
              </a:spcAft>
              <a:buFont typeface="+mj-lt"/>
              <a:buAutoNum type="arabicPeriod"/>
            </a:pPr>
            <a:r>
              <a:rPr lang="en-US">
                <a:solidFill>
                  <a:schemeClr val="tx2"/>
                </a:solidFill>
              </a:rPr>
              <a:t>Create a register form to let users create their own accounts (right now just through database)</a:t>
            </a:r>
          </a:p>
          <a:p>
            <a:pPr marL="342900" lvl="0" indent="-342900" algn="l" rtl="0">
              <a:spcBef>
                <a:spcPts val="0"/>
              </a:spcBef>
              <a:spcAft>
                <a:spcPts val="0"/>
              </a:spcAft>
              <a:buFont typeface="+mj-lt"/>
              <a:buAutoNum type="arabicPeriod"/>
            </a:pPr>
            <a:endParaRPr lang="en-US">
              <a:solidFill>
                <a:schemeClr val="tx2"/>
              </a:solidFill>
            </a:endParaRPr>
          </a:p>
          <a:p>
            <a:pPr marL="342900" lvl="0" indent="-342900" algn="l" rtl="0">
              <a:spcBef>
                <a:spcPts val="0"/>
              </a:spcBef>
              <a:spcAft>
                <a:spcPts val="0"/>
              </a:spcAft>
              <a:buFont typeface="+mj-lt"/>
              <a:buAutoNum type="arabicPeriod"/>
            </a:pPr>
            <a:r>
              <a:rPr lang="en-US">
                <a:solidFill>
                  <a:schemeClr val="tx2"/>
                </a:solidFill>
              </a:rPr>
              <a:t>See where the movies/</a:t>
            </a:r>
            <a:r>
              <a:rPr lang="en-US" err="1">
                <a:solidFill>
                  <a:schemeClr val="tx2"/>
                </a:solidFill>
              </a:rPr>
              <a:t>Tvshows</a:t>
            </a:r>
            <a:r>
              <a:rPr lang="en-US">
                <a:solidFill>
                  <a:schemeClr val="tx2"/>
                </a:solidFill>
              </a:rPr>
              <a:t> are available for streaming</a:t>
            </a:r>
          </a:p>
          <a:p>
            <a:pPr marL="0" lvl="0" indent="0" algn="l" rtl="0">
              <a:spcBef>
                <a:spcPts val="0"/>
              </a:spcBef>
              <a:spcAft>
                <a:spcPts val="0"/>
              </a:spcAft>
            </a:pPr>
            <a:endParaRPr lang="en-US"/>
          </a:p>
          <a:p>
            <a:pPr marL="0" lvl="0" indent="0" algn="l" rtl="0">
              <a:spcBef>
                <a:spcPts val="0"/>
              </a:spcBef>
              <a:spcAft>
                <a:spcPts val="0"/>
              </a:spcAft>
            </a:pPr>
            <a:endParaRPr lang="en-US"/>
          </a:p>
        </p:txBody>
      </p:sp>
      <p:sp>
        <p:nvSpPr>
          <p:cNvPr id="2120" name="Google Shape;2120;p40"/>
          <p:cNvSpPr txBox="1">
            <a:spLocks noGrp="1"/>
          </p:cNvSpPr>
          <p:nvPr>
            <p:ph type="title"/>
          </p:nvPr>
        </p:nvSpPr>
        <p:spPr>
          <a:xfrm>
            <a:off x="1626076" y="492108"/>
            <a:ext cx="2579100" cy="5953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Future Work</a:t>
            </a:r>
            <a:endParaRPr>
              <a:solidFill>
                <a:schemeClr val="lt1"/>
              </a:solidFill>
            </a:endParaRPr>
          </a:p>
        </p:txBody>
      </p:sp>
      <p:grpSp>
        <p:nvGrpSpPr>
          <p:cNvPr id="2122" name="Google Shape;2122;p40"/>
          <p:cNvGrpSpPr/>
          <p:nvPr/>
        </p:nvGrpSpPr>
        <p:grpSpPr>
          <a:xfrm>
            <a:off x="2553" y="3604494"/>
            <a:ext cx="1425093" cy="1420246"/>
            <a:chOff x="279983" y="1350416"/>
            <a:chExt cx="2287836" cy="2280054"/>
          </a:xfrm>
        </p:grpSpPr>
        <p:sp>
          <p:nvSpPr>
            <p:cNvPr id="2123" name="Google Shape;2123;p40"/>
            <p:cNvSpPr/>
            <p:nvPr/>
          </p:nvSpPr>
          <p:spPr>
            <a:xfrm rot="-758099">
              <a:off x="465324" y="1537006"/>
              <a:ext cx="1917154" cy="1906876"/>
            </a:xfrm>
            <a:custGeom>
              <a:avLst/>
              <a:gdLst/>
              <a:ahLst/>
              <a:cxnLst/>
              <a:rect l="l" t="t" r="r" b="b"/>
              <a:pathLst>
                <a:path w="58754" h="58439" extrusionOk="0">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rot="-758099">
              <a:off x="866074" y="1556161"/>
              <a:ext cx="1444473" cy="1664270"/>
            </a:xfrm>
            <a:custGeom>
              <a:avLst/>
              <a:gdLst/>
              <a:ahLst/>
              <a:cxnLst/>
              <a:rect l="l" t="t" r="r" b="b"/>
              <a:pathLst>
                <a:path w="44268" h="51004" extrusionOk="0">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rot="-758099">
              <a:off x="1569385" y="1707263"/>
              <a:ext cx="365230" cy="332730"/>
            </a:xfrm>
            <a:custGeom>
              <a:avLst/>
              <a:gdLst/>
              <a:ahLst/>
              <a:cxnLst/>
              <a:rect l="l" t="t" r="r" b="b"/>
              <a:pathLst>
                <a:path w="11193" h="10197" extrusionOk="0">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rot="-758099">
              <a:off x="1295842" y="1646091"/>
              <a:ext cx="358802" cy="209975"/>
            </a:xfrm>
            <a:custGeom>
              <a:avLst/>
              <a:gdLst/>
              <a:ahLst/>
              <a:cxnLst/>
              <a:rect l="l" t="t" r="r" b="b"/>
              <a:pathLst>
                <a:path w="10996" h="6435" extrusionOk="0">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rot="-758099">
              <a:off x="692544" y="2073858"/>
              <a:ext cx="1008012" cy="1367825"/>
            </a:xfrm>
            <a:custGeom>
              <a:avLst/>
              <a:gdLst/>
              <a:ahLst/>
              <a:cxnLst/>
              <a:rect l="l" t="t" r="r" b="b"/>
              <a:pathLst>
                <a:path w="30892" h="41919" extrusionOk="0">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rot="-758099">
              <a:off x="784561" y="1758577"/>
              <a:ext cx="1127047" cy="857619"/>
            </a:xfrm>
            <a:custGeom>
              <a:avLst/>
              <a:gdLst/>
              <a:ahLst/>
              <a:cxnLst/>
              <a:rect l="l" t="t" r="r" b="b"/>
              <a:pathLst>
                <a:path w="34540" h="26283" extrusionOk="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rot="-758099">
              <a:off x="1183520" y="2201824"/>
              <a:ext cx="336026" cy="267339"/>
            </a:xfrm>
            <a:custGeom>
              <a:avLst/>
              <a:gdLst/>
              <a:ahLst/>
              <a:cxnLst/>
              <a:rect l="l" t="t" r="r" b="b"/>
              <a:pathLst>
                <a:path w="10298" h="8193" extrusionOk="0">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rot="-758099">
              <a:off x="1231787" y="2180532"/>
              <a:ext cx="259345" cy="188733"/>
            </a:xfrm>
            <a:custGeom>
              <a:avLst/>
              <a:gdLst/>
              <a:ahLst/>
              <a:cxnLst/>
              <a:rect l="l" t="t" r="r" b="b"/>
              <a:pathLst>
                <a:path w="7948" h="5784" extrusionOk="0">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rot="-758099">
              <a:off x="1032600" y="1783096"/>
              <a:ext cx="536604" cy="566428"/>
            </a:xfrm>
            <a:custGeom>
              <a:avLst/>
              <a:gdLst/>
              <a:ahLst/>
              <a:cxnLst/>
              <a:rect l="l" t="t" r="r" b="b"/>
              <a:pathLst>
                <a:path w="16445" h="17359" extrusionOk="0">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rot="-758099">
              <a:off x="1365758" y="2187050"/>
              <a:ext cx="139429" cy="132348"/>
            </a:xfrm>
            <a:custGeom>
              <a:avLst/>
              <a:gdLst/>
              <a:ahLst/>
              <a:cxnLst/>
              <a:rect l="l" t="t" r="r" b="b"/>
              <a:pathLst>
                <a:path w="4273" h="4056" extrusionOk="0">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rot="-758099">
              <a:off x="940019" y="1840309"/>
              <a:ext cx="245216" cy="371332"/>
            </a:xfrm>
            <a:custGeom>
              <a:avLst/>
              <a:gdLst/>
              <a:ahLst/>
              <a:cxnLst/>
              <a:rect l="l" t="t" r="r" b="b"/>
              <a:pathLst>
                <a:path w="7515" h="11380" extrusionOk="0">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rot="-758099">
              <a:off x="1048743" y="1724805"/>
              <a:ext cx="459596" cy="243030"/>
            </a:xfrm>
            <a:custGeom>
              <a:avLst/>
              <a:gdLst/>
              <a:ahLst/>
              <a:cxnLst/>
              <a:rect l="l" t="t" r="r" b="b"/>
              <a:pathLst>
                <a:path w="14085" h="7448" extrusionOk="0">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rot="-758099">
              <a:off x="1048664" y="2160481"/>
              <a:ext cx="145074" cy="145106"/>
            </a:xfrm>
            <a:custGeom>
              <a:avLst/>
              <a:gdLst/>
              <a:ahLst/>
              <a:cxnLst/>
              <a:rect l="l" t="t" r="r" b="b"/>
              <a:pathLst>
                <a:path w="4446" h="4447" extrusionOk="0">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rot="-758099">
              <a:off x="1066833" y="2200072"/>
              <a:ext cx="87318" cy="70024"/>
            </a:xfrm>
            <a:custGeom>
              <a:avLst/>
              <a:gdLst/>
              <a:ahLst/>
              <a:cxnLst/>
              <a:rect l="l" t="t" r="r" b="b"/>
              <a:pathLst>
                <a:path w="2676" h="2146" extrusionOk="0">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rot="-758099">
              <a:off x="1260336" y="2069432"/>
              <a:ext cx="53742" cy="45748"/>
            </a:xfrm>
            <a:custGeom>
              <a:avLst/>
              <a:gdLst/>
              <a:ahLst/>
              <a:cxnLst/>
              <a:rect l="l" t="t" r="r" b="b"/>
              <a:pathLst>
                <a:path w="1647" h="1402" extrusionOk="0">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rot="-758099">
              <a:off x="1430702" y="1997855"/>
              <a:ext cx="48162" cy="45584"/>
            </a:xfrm>
            <a:custGeom>
              <a:avLst/>
              <a:gdLst/>
              <a:ahLst/>
              <a:cxnLst/>
              <a:rect l="l" t="t" r="r" b="b"/>
              <a:pathLst>
                <a:path w="1476" h="1397" extrusionOk="0">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rot="-758099">
              <a:off x="1395969" y="1999078"/>
              <a:ext cx="41114" cy="118611"/>
            </a:xfrm>
            <a:custGeom>
              <a:avLst/>
              <a:gdLst/>
              <a:ahLst/>
              <a:cxnLst/>
              <a:rect l="l" t="t" r="r" b="b"/>
              <a:pathLst>
                <a:path w="1260" h="3635" extrusionOk="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rot="-758099">
              <a:off x="1389335" y="2123656"/>
              <a:ext cx="73320" cy="37329"/>
            </a:xfrm>
            <a:custGeom>
              <a:avLst/>
              <a:gdLst/>
              <a:ahLst/>
              <a:cxnLst/>
              <a:rect l="l" t="t" r="r" b="b"/>
              <a:pathLst>
                <a:path w="2247" h="1144" extrusionOk="0">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rot="-758099">
              <a:off x="1224962" y="2016315"/>
              <a:ext cx="61965" cy="37753"/>
            </a:xfrm>
            <a:custGeom>
              <a:avLst/>
              <a:gdLst/>
              <a:ahLst/>
              <a:cxnLst/>
              <a:rect l="l" t="t" r="r" b="b"/>
              <a:pathLst>
                <a:path w="1899" h="1157" extrusionOk="0">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rot="-758099">
              <a:off x="1403438" y="1941288"/>
              <a:ext cx="70938" cy="18567"/>
            </a:xfrm>
            <a:custGeom>
              <a:avLst/>
              <a:gdLst/>
              <a:ahLst/>
              <a:cxnLst/>
              <a:rect l="l" t="t" r="r" b="b"/>
              <a:pathLst>
                <a:path w="2174" h="569" extrusionOk="0">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rot="-758099">
              <a:off x="894530" y="2355915"/>
              <a:ext cx="1291373" cy="1013135"/>
            </a:xfrm>
            <a:custGeom>
              <a:avLst/>
              <a:gdLst/>
              <a:ahLst/>
              <a:cxnLst/>
              <a:rect l="l" t="t" r="r" b="b"/>
              <a:pathLst>
                <a:path w="39576" h="31049" extrusionOk="0">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rot="-758099">
              <a:off x="1252943" y="2258743"/>
              <a:ext cx="353679" cy="597883"/>
            </a:xfrm>
            <a:custGeom>
              <a:avLst/>
              <a:gdLst/>
              <a:ahLst/>
              <a:cxnLst/>
              <a:rect l="l" t="t" r="r" b="b"/>
              <a:pathLst>
                <a:path w="10839" h="18323" extrusionOk="0">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rot="-758099">
              <a:off x="1252521" y="2254931"/>
              <a:ext cx="350807" cy="602060"/>
            </a:xfrm>
            <a:custGeom>
              <a:avLst/>
              <a:gdLst/>
              <a:ahLst/>
              <a:cxnLst/>
              <a:rect l="l" t="t" r="r" b="b"/>
              <a:pathLst>
                <a:path w="10751" h="18451" fill="none" extrusionOk="0">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w="6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rot="-758099">
              <a:off x="1411877" y="2283970"/>
              <a:ext cx="43659" cy="103992"/>
            </a:xfrm>
            <a:custGeom>
              <a:avLst/>
              <a:gdLst/>
              <a:ahLst/>
              <a:cxnLst/>
              <a:rect l="l" t="t" r="r" b="b"/>
              <a:pathLst>
                <a:path w="1338" h="3187" extrusionOk="0">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rot="-758099">
              <a:off x="1469038" y="2335163"/>
              <a:ext cx="31521" cy="67186"/>
            </a:xfrm>
            <a:custGeom>
              <a:avLst/>
              <a:gdLst/>
              <a:ahLst/>
              <a:cxnLst/>
              <a:rect l="l" t="t" r="r" b="b"/>
              <a:pathLst>
                <a:path w="966" h="2059" extrusionOk="0">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rot="-758099">
              <a:off x="1510765" y="2368819"/>
              <a:ext cx="28584" cy="78900"/>
            </a:xfrm>
            <a:custGeom>
              <a:avLst/>
              <a:gdLst/>
              <a:ahLst/>
              <a:cxnLst/>
              <a:rect l="l" t="t" r="r" b="b"/>
              <a:pathLst>
                <a:path w="876" h="2418" extrusionOk="0">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rot="-758099">
              <a:off x="1021522" y="2764054"/>
              <a:ext cx="639617" cy="654040"/>
            </a:xfrm>
            <a:custGeom>
              <a:avLst/>
              <a:gdLst/>
              <a:ahLst/>
              <a:cxnLst/>
              <a:rect l="l" t="t" r="r" b="b"/>
              <a:pathLst>
                <a:path w="19602" h="20044" extrusionOk="0">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rot="-758099">
              <a:off x="1034568" y="2758524"/>
              <a:ext cx="626467" cy="656748"/>
            </a:xfrm>
            <a:custGeom>
              <a:avLst/>
              <a:gdLst/>
              <a:ahLst/>
              <a:cxnLst/>
              <a:rect l="l" t="t" r="r" b="b"/>
              <a:pathLst>
                <a:path w="19199" h="20127" extrusionOk="0">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rot="-758099">
              <a:off x="1635191" y="2571135"/>
              <a:ext cx="583134" cy="353320"/>
            </a:xfrm>
            <a:custGeom>
              <a:avLst/>
              <a:gdLst/>
              <a:ahLst/>
              <a:cxnLst/>
              <a:rect l="l" t="t" r="r" b="b"/>
              <a:pathLst>
                <a:path w="17871" h="10828" extrusionOk="0">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rot="-758099">
              <a:off x="1669632" y="2640795"/>
              <a:ext cx="640563" cy="632177"/>
            </a:xfrm>
            <a:custGeom>
              <a:avLst/>
              <a:gdLst/>
              <a:ahLst/>
              <a:cxnLst/>
              <a:rect l="l" t="t" r="r" b="b"/>
              <a:pathLst>
                <a:path w="19631" h="19374" extrusionOk="0">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rot="-758099">
              <a:off x="1623160" y="2757463"/>
              <a:ext cx="209290" cy="574977"/>
            </a:xfrm>
            <a:custGeom>
              <a:avLst/>
              <a:gdLst/>
              <a:ahLst/>
              <a:cxnLst/>
              <a:rect l="l" t="t" r="r" b="b"/>
              <a:pathLst>
                <a:path w="6414" h="17621" extrusionOk="0">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rot="-758099">
              <a:off x="1829672" y="2674845"/>
              <a:ext cx="157278" cy="616613"/>
            </a:xfrm>
            <a:custGeom>
              <a:avLst/>
              <a:gdLst/>
              <a:ahLst/>
              <a:cxnLst/>
              <a:rect l="l" t="t" r="r" b="b"/>
              <a:pathLst>
                <a:path w="4820" h="18897" extrusionOk="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rot="-758099">
              <a:off x="2066106" y="2592820"/>
              <a:ext cx="148304" cy="646274"/>
            </a:xfrm>
            <a:custGeom>
              <a:avLst/>
              <a:gdLst/>
              <a:ahLst/>
              <a:cxnLst/>
              <a:rect l="l" t="t" r="r" b="b"/>
              <a:pathLst>
                <a:path w="4545" h="19806" extrusionOk="0">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rot="-758099">
              <a:off x="2083722" y="2653543"/>
              <a:ext cx="43039" cy="115739"/>
            </a:xfrm>
            <a:custGeom>
              <a:avLst/>
              <a:gdLst/>
              <a:ahLst/>
              <a:cxnLst/>
              <a:rect l="l" t="t" r="r" b="b"/>
              <a:pathLst>
                <a:path w="1319" h="3547" extrusionOk="0">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rot="-758099">
              <a:off x="2112809" y="2792349"/>
              <a:ext cx="31456" cy="75343"/>
            </a:xfrm>
            <a:custGeom>
              <a:avLst/>
              <a:gdLst/>
              <a:ahLst/>
              <a:cxnLst/>
              <a:rect l="l" t="t" r="r" b="b"/>
              <a:pathLst>
                <a:path w="964" h="2309" extrusionOk="0">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rot="-758099">
              <a:off x="2174291" y="2564054"/>
              <a:ext cx="150849" cy="650450"/>
            </a:xfrm>
            <a:custGeom>
              <a:avLst/>
              <a:gdLst/>
              <a:ahLst/>
              <a:cxnLst/>
              <a:rect l="l" t="t" r="r" b="b"/>
              <a:pathLst>
                <a:path w="4623" h="19934" extrusionOk="0">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rot="-758099">
              <a:off x="817181" y="3118294"/>
              <a:ext cx="358802" cy="333611"/>
            </a:xfrm>
            <a:custGeom>
              <a:avLst/>
              <a:gdLst/>
              <a:ahLst/>
              <a:cxnLst/>
              <a:rect l="l" t="t" r="r" b="b"/>
              <a:pathLst>
                <a:path w="10996" h="10224" extrusionOk="0">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rot="-758099">
              <a:off x="1950861" y="2051752"/>
              <a:ext cx="284601" cy="423181"/>
            </a:xfrm>
            <a:custGeom>
              <a:avLst/>
              <a:gdLst/>
              <a:ahLst/>
              <a:cxnLst/>
              <a:rect l="l" t="t" r="r" b="b"/>
              <a:pathLst>
                <a:path w="8722" h="12969" extrusionOk="0">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rot="-758099">
              <a:off x="742434" y="2422395"/>
              <a:ext cx="241986" cy="293965"/>
            </a:xfrm>
            <a:custGeom>
              <a:avLst/>
              <a:gdLst/>
              <a:ahLst/>
              <a:cxnLst/>
              <a:rect l="l" t="t" r="r" b="b"/>
              <a:pathLst>
                <a:path w="7416" h="9009" extrusionOk="0">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0"/>
          <p:cNvGrpSpPr/>
          <p:nvPr/>
        </p:nvGrpSpPr>
        <p:grpSpPr>
          <a:xfrm>
            <a:off x="7466988" y="107047"/>
            <a:ext cx="1425131" cy="1638834"/>
            <a:chOff x="6752050" y="2491675"/>
            <a:chExt cx="1840779" cy="2116810"/>
          </a:xfrm>
        </p:grpSpPr>
        <p:sp>
          <p:nvSpPr>
            <p:cNvPr id="2167" name="Google Shape;2167;p40"/>
            <p:cNvSpPr/>
            <p:nvPr/>
          </p:nvSpPr>
          <p:spPr>
            <a:xfrm>
              <a:off x="6752050" y="2491675"/>
              <a:ext cx="1840779" cy="2116810"/>
            </a:xfrm>
            <a:custGeom>
              <a:avLst/>
              <a:gdLst/>
              <a:ahLst/>
              <a:cxnLst/>
              <a:rect l="l" t="t" r="r" b="b"/>
              <a:pathLst>
                <a:path w="48595" h="55882" extrusionOk="0">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6806825" y="2680698"/>
              <a:ext cx="1702176" cy="1743048"/>
            </a:xfrm>
            <a:custGeom>
              <a:avLst/>
              <a:gdLst/>
              <a:ahLst/>
              <a:cxnLst/>
              <a:rect l="l" t="t" r="r" b="b"/>
              <a:pathLst>
                <a:path w="44936" h="46015" extrusionOk="0">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7172637" y="2538230"/>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7428974" y="2685017"/>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7284801" y="2538230"/>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7234875" y="2737935"/>
              <a:ext cx="164323" cy="74169"/>
            </a:xfrm>
            <a:custGeom>
              <a:avLst/>
              <a:gdLst/>
              <a:ahLst/>
              <a:cxnLst/>
              <a:rect l="l" t="t" r="r" b="b"/>
              <a:pathLst>
                <a:path w="4338" h="1958" fill="none" extrusionOk="0">
                  <a:moveTo>
                    <a:pt x="0" y="0"/>
                  </a:moveTo>
                  <a:lnTo>
                    <a:pt x="4337" y="195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7387988" y="2676834"/>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6946462" y="3336714"/>
              <a:ext cx="288418" cy="266827"/>
            </a:xfrm>
            <a:custGeom>
              <a:avLst/>
              <a:gdLst/>
              <a:ahLst/>
              <a:cxnLst/>
              <a:rect l="l" t="t" r="r" b="b"/>
              <a:pathLst>
                <a:path w="7614" h="7044" extrusionOk="0">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7546669" y="4028141"/>
              <a:ext cx="286903" cy="266599"/>
            </a:xfrm>
            <a:custGeom>
              <a:avLst/>
              <a:gdLst/>
              <a:ahLst/>
              <a:cxnLst/>
              <a:rect l="l" t="t" r="r" b="b"/>
              <a:pathLst>
                <a:path w="7574" h="7038" extrusionOk="0">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7927785" y="3186515"/>
              <a:ext cx="279820" cy="266599"/>
            </a:xfrm>
            <a:custGeom>
              <a:avLst/>
              <a:gdLst/>
              <a:ahLst/>
              <a:cxnLst/>
              <a:rect l="l" t="t" r="r" b="b"/>
              <a:pathLst>
                <a:path w="7387" h="7038" extrusionOk="0">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7802249" y="2857903"/>
              <a:ext cx="716803" cy="455052"/>
            </a:xfrm>
            <a:custGeom>
              <a:avLst/>
              <a:gdLst/>
              <a:ahLst/>
              <a:cxnLst/>
              <a:rect l="l" t="t" r="r" b="b"/>
              <a:pathLst>
                <a:path w="18923" h="12013" extrusionOk="0">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7228890" y="3507210"/>
              <a:ext cx="1163484" cy="195650"/>
            </a:xfrm>
            <a:custGeom>
              <a:avLst/>
              <a:gdLst/>
              <a:ahLst/>
              <a:cxnLst/>
              <a:rect l="l" t="t" r="r" b="b"/>
              <a:pathLst>
                <a:path w="30715" h="5165" extrusionOk="0">
                  <a:moveTo>
                    <a:pt x="15432" y="1"/>
                  </a:moveTo>
                  <a:lnTo>
                    <a:pt x="1" y="2578"/>
                  </a:lnTo>
                  <a:lnTo>
                    <a:pt x="17212" y="5164"/>
                  </a:lnTo>
                  <a:lnTo>
                    <a:pt x="30715" y="2047"/>
                  </a:lnTo>
                  <a:lnTo>
                    <a:pt x="15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7166690" y="2824189"/>
              <a:ext cx="1370536" cy="1728805"/>
            </a:xfrm>
            <a:custGeom>
              <a:avLst/>
              <a:gdLst/>
              <a:ahLst/>
              <a:cxnLst/>
              <a:rect l="l" t="t" r="r" b="b"/>
              <a:pathLst>
                <a:path w="36181" h="45639" extrusionOk="0">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7059753" y="37388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7378669" y="33581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7947142" y="2732102"/>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40"/>
          <p:cNvGrpSpPr/>
          <p:nvPr/>
        </p:nvGrpSpPr>
        <p:grpSpPr>
          <a:xfrm rot="657417">
            <a:off x="7828421" y="4048856"/>
            <a:ext cx="961918" cy="816682"/>
            <a:chOff x="3502275" y="3218775"/>
            <a:chExt cx="1175775" cy="998250"/>
          </a:xfrm>
        </p:grpSpPr>
        <p:sp>
          <p:nvSpPr>
            <p:cNvPr id="2184" name="Google Shape;2184;p40"/>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40"/>
          <p:cNvGrpSpPr/>
          <p:nvPr/>
        </p:nvGrpSpPr>
        <p:grpSpPr>
          <a:xfrm>
            <a:off x="404521" y="316836"/>
            <a:ext cx="1211827" cy="711855"/>
            <a:chOff x="3285175" y="1554625"/>
            <a:chExt cx="1458275" cy="856625"/>
          </a:xfrm>
        </p:grpSpPr>
        <p:sp>
          <p:nvSpPr>
            <p:cNvPr id="2197" name="Google Shape;2197;p4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grpSp>
        <p:nvGrpSpPr>
          <p:cNvPr id="2122" name="Google Shape;2122;p40"/>
          <p:cNvGrpSpPr/>
          <p:nvPr/>
        </p:nvGrpSpPr>
        <p:grpSpPr>
          <a:xfrm>
            <a:off x="2553" y="3604494"/>
            <a:ext cx="1425093" cy="1420246"/>
            <a:chOff x="279983" y="1350416"/>
            <a:chExt cx="2287836" cy="2280054"/>
          </a:xfrm>
        </p:grpSpPr>
        <p:sp>
          <p:nvSpPr>
            <p:cNvPr id="2123" name="Google Shape;2123;p40"/>
            <p:cNvSpPr/>
            <p:nvPr/>
          </p:nvSpPr>
          <p:spPr>
            <a:xfrm rot="-758099">
              <a:off x="465324" y="1537006"/>
              <a:ext cx="1917154" cy="1906876"/>
            </a:xfrm>
            <a:custGeom>
              <a:avLst/>
              <a:gdLst/>
              <a:ahLst/>
              <a:cxnLst/>
              <a:rect l="l" t="t" r="r" b="b"/>
              <a:pathLst>
                <a:path w="58754" h="58439" extrusionOk="0">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rot="-758099">
              <a:off x="866074" y="1556161"/>
              <a:ext cx="1444473" cy="1664270"/>
            </a:xfrm>
            <a:custGeom>
              <a:avLst/>
              <a:gdLst/>
              <a:ahLst/>
              <a:cxnLst/>
              <a:rect l="l" t="t" r="r" b="b"/>
              <a:pathLst>
                <a:path w="44268" h="51004" extrusionOk="0">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rot="-758099">
              <a:off x="1569385" y="1707263"/>
              <a:ext cx="365230" cy="332730"/>
            </a:xfrm>
            <a:custGeom>
              <a:avLst/>
              <a:gdLst/>
              <a:ahLst/>
              <a:cxnLst/>
              <a:rect l="l" t="t" r="r" b="b"/>
              <a:pathLst>
                <a:path w="11193" h="10197" extrusionOk="0">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rot="-758099">
              <a:off x="1295842" y="1646091"/>
              <a:ext cx="358802" cy="209975"/>
            </a:xfrm>
            <a:custGeom>
              <a:avLst/>
              <a:gdLst/>
              <a:ahLst/>
              <a:cxnLst/>
              <a:rect l="l" t="t" r="r" b="b"/>
              <a:pathLst>
                <a:path w="10996" h="6435" extrusionOk="0">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rot="-758099">
              <a:off x="692544" y="2073858"/>
              <a:ext cx="1008012" cy="1367825"/>
            </a:xfrm>
            <a:custGeom>
              <a:avLst/>
              <a:gdLst/>
              <a:ahLst/>
              <a:cxnLst/>
              <a:rect l="l" t="t" r="r" b="b"/>
              <a:pathLst>
                <a:path w="30892" h="41919" extrusionOk="0">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rot="-758099">
              <a:off x="784561" y="1758577"/>
              <a:ext cx="1127047" cy="857619"/>
            </a:xfrm>
            <a:custGeom>
              <a:avLst/>
              <a:gdLst/>
              <a:ahLst/>
              <a:cxnLst/>
              <a:rect l="l" t="t" r="r" b="b"/>
              <a:pathLst>
                <a:path w="34540" h="26283" extrusionOk="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rot="-758099">
              <a:off x="1183520" y="2201824"/>
              <a:ext cx="336026" cy="267339"/>
            </a:xfrm>
            <a:custGeom>
              <a:avLst/>
              <a:gdLst/>
              <a:ahLst/>
              <a:cxnLst/>
              <a:rect l="l" t="t" r="r" b="b"/>
              <a:pathLst>
                <a:path w="10298" h="8193" extrusionOk="0">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rot="-758099">
              <a:off x="1231787" y="2180532"/>
              <a:ext cx="259345" cy="188733"/>
            </a:xfrm>
            <a:custGeom>
              <a:avLst/>
              <a:gdLst/>
              <a:ahLst/>
              <a:cxnLst/>
              <a:rect l="l" t="t" r="r" b="b"/>
              <a:pathLst>
                <a:path w="7948" h="5784" extrusionOk="0">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rot="-758099">
              <a:off x="1032600" y="1783096"/>
              <a:ext cx="536604" cy="566428"/>
            </a:xfrm>
            <a:custGeom>
              <a:avLst/>
              <a:gdLst/>
              <a:ahLst/>
              <a:cxnLst/>
              <a:rect l="l" t="t" r="r" b="b"/>
              <a:pathLst>
                <a:path w="16445" h="17359" extrusionOk="0">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rot="-758099">
              <a:off x="1365758" y="2187050"/>
              <a:ext cx="139429" cy="132348"/>
            </a:xfrm>
            <a:custGeom>
              <a:avLst/>
              <a:gdLst/>
              <a:ahLst/>
              <a:cxnLst/>
              <a:rect l="l" t="t" r="r" b="b"/>
              <a:pathLst>
                <a:path w="4273" h="4056" extrusionOk="0">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rot="-758099">
              <a:off x="940019" y="1840309"/>
              <a:ext cx="245216" cy="371332"/>
            </a:xfrm>
            <a:custGeom>
              <a:avLst/>
              <a:gdLst/>
              <a:ahLst/>
              <a:cxnLst/>
              <a:rect l="l" t="t" r="r" b="b"/>
              <a:pathLst>
                <a:path w="7515" h="11380" extrusionOk="0">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rot="-758099">
              <a:off x="1048743" y="1724805"/>
              <a:ext cx="459596" cy="243030"/>
            </a:xfrm>
            <a:custGeom>
              <a:avLst/>
              <a:gdLst/>
              <a:ahLst/>
              <a:cxnLst/>
              <a:rect l="l" t="t" r="r" b="b"/>
              <a:pathLst>
                <a:path w="14085" h="7448" extrusionOk="0">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rot="-758099">
              <a:off x="1048664" y="2160481"/>
              <a:ext cx="145074" cy="145106"/>
            </a:xfrm>
            <a:custGeom>
              <a:avLst/>
              <a:gdLst/>
              <a:ahLst/>
              <a:cxnLst/>
              <a:rect l="l" t="t" r="r" b="b"/>
              <a:pathLst>
                <a:path w="4446" h="4447" extrusionOk="0">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rot="-758099">
              <a:off x="1066833" y="2200072"/>
              <a:ext cx="87318" cy="70024"/>
            </a:xfrm>
            <a:custGeom>
              <a:avLst/>
              <a:gdLst/>
              <a:ahLst/>
              <a:cxnLst/>
              <a:rect l="l" t="t" r="r" b="b"/>
              <a:pathLst>
                <a:path w="2676" h="2146" extrusionOk="0">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rot="-758099">
              <a:off x="1260336" y="2069432"/>
              <a:ext cx="53742" cy="45748"/>
            </a:xfrm>
            <a:custGeom>
              <a:avLst/>
              <a:gdLst/>
              <a:ahLst/>
              <a:cxnLst/>
              <a:rect l="l" t="t" r="r" b="b"/>
              <a:pathLst>
                <a:path w="1647" h="1402" extrusionOk="0">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rot="-758099">
              <a:off x="1430702" y="1997855"/>
              <a:ext cx="48162" cy="45584"/>
            </a:xfrm>
            <a:custGeom>
              <a:avLst/>
              <a:gdLst/>
              <a:ahLst/>
              <a:cxnLst/>
              <a:rect l="l" t="t" r="r" b="b"/>
              <a:pathLst>
                <a:path w="1476" h="1397" extrusionOk="0">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rot="-758099">
              <a:off x="1395969" y="1999078"/>
              <a:ext cx="41114" cy="118611"/>
            </a:xfrm>
            <a:custGeom>
              <a:avLst/>
              <a:gdLst/>
              <a:ahLst/>
              <a:cxnLst/>
              <a:rect l="l" t="t" r="r" b="b"/>
              <a:pathLst>
                <a:path w="1260" h="3635" extrusionOk="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rot="-758099">
              <a:off x="1389335" y="2123656"/>
              <a:ext cx="73320" cy="37329"/>
            </a:xfrm>
            <a:custGeom>
              <a:avLst/>
              <a:gdLst/>
              <a:ahLst/>
              <a:cxnLst/>
              <a:rect l="l" t="t" r="r" b="b"/>
              <a:pathLst>
                <a:path w="2247" h="1144" extrusionOk="0">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rot="-758099">
              <a:off x="1224962" y="2016315"/>
              <a:ext cx="61965" cy="37753"/>
            </a:xfrm>
            <a:custGeom>
              <a:avLst/>
              <a:gdLst/>
              <a:ahLst/>
              <a:cxnLst/>
              <a:rect l="l" t="t" r="r" b="b"/>
              <a:pathLst>
                <a:path w="1899" h="1157" extrusionOk="0">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rot="-758099">
              <a:off x="1403438" y="1941288"/>
              <a:ext cx="70938" cy="18567"/>
            </a:xfrm>
            <a:custGeom>
              <a:avLst/>
              <a:gdLst/>
              <a:ahLst/>
              <a:cxnLst/>
              <a:rect l="l" t="t" r="r" b="b"/>
              <a:pathLst>
                <a:path w="2174" h="569" extrusionOk="0">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rot="-758099">
              <a:off x="894530" y="2355915"/>
              <a:ext cx="1291373" cy="1013135"/>
            </a:xfrm>
            <a:custGeom>
              <a:avLst/>
              <a:gdLst/>
              <a:ahLst/>
              <a:cxnLst/>
              <a:rect l="l" t="t" r="r" b="b"/>
              <a:pathLst>
                <a:path w="39576" h="31049" extrusionOk="0">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rot="-758099">
              <a:off x="1252943" y="2258743"/>
              <a:ext cx="353679" cy="597883"/>
            </a:xfrm>
            <a:custGeom>
              <a:avLst/>
              <a:gdLst/>
              <a:ahLst/>
              <a:cxnLst/>
              <a:rect l="l" t="t" r="r" b="b"/>
              <a:pathLst>
                <a:path w="10839" h="18323" extrusionOk="0">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rot="-758099">
              <a:off x="1252521" y="2254931"/>
              <a:ext cx="350807" cy="602060"/>
            </a:xfrm>
            <a:custGeom>
              <a:avLst/>
              <a:gdLst/>
              <a:ahLst/>
              <a:cxnLst/>
              <a:rect l="l" t="t" r="r" b="b"/>
              <a:pathLst>
                <a:path w="10751" h="18451" fill="none" extrusionOk="0">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w="6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rot="-758099">
              <a:off x="1411877" y="2283970"/>
              <a:ext cx="43659" cy="103992"/>
            </a:xfrm>
            <a:custGeom>
              <a:avLst/>
              <a:gdLst/>
              <a:ahLst/>
              <a:cxnLst/>
              <a:rect l="l" t="t" r="r" b="b"/>
              <a:pathLst>
                <a:path w="1338" h="3187" extrusionOk="0">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rot="-758099">
              <a:off x="1469038" y="2335163"/>
              <a:ext cx="31521" cy="67186"/>
            </a:xfrm>
            <a:custGeom>
              <a:avLst/>
              <a:gdLst/>
              <a:ahLst/>
              <a:cxnLst/>
              <a:rect l="l" t="t" r="r" b="b"/>
              <a:pathLst>
                <a:path w="966" h="2059" extrusionOk="0">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rot="-758099">
              <a:off x="1510765" y="2368819"/>
              <a:ext cx="28584" cy="78900"/>
            </a:xfrm>
            <a:custGeom>
              <a:avLst/>
              <a:gdLst/>
              <a:ahLst/>
              <a:cxnLst/>
              <a:rect l="l" t="t" r="r" b="b"/>
              <a:pathLst>
                <a:path w="876" h="2418" extrusionOk="0">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rot="-758099">
              <a:off x="1021522" y="2764054"/>
              <a:ext cx="639617" cy="654040"/>
            </a:xfrm>
            <a:custGeom>
              <a:avLst/>
              <a:gdLst/>
              <a:ahLst/>
              <a:cxnLst/>
              <a:rect l="l" t="t" r="r" b="b"/>
              <a:pathLst>
                <a:path w="19602" h="20044" extrusionOk="0">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rot="-758099">
              <a:off x="1034568" y="2758524"/>
              <a:ext cx="626467" cy="656748"/>
            </a:xfrm>
            <a:custGeom>
              <a:avLst/>
              <a:gdLst/>
              <a:ahLst/>
              <a:cxnLst/>
              <a:rect l="l" t="t" r="r" b="b"/>
              <a:pathLst>
                <a:path w="19199" h="20127" extrusionOk="0">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rot="-758099">
              <a:off x="1635191" y="2571135"/>
              <a:ext cx="583134" cy="353320"/>
            </a:xfrm>
            <a:custGeom>
              <a:avLst/>
              <a:gdLst/>
              <a:ahLst/>
              <a:cxnLst/>
              <a:rect l="l" t="t" r="r" b="b"/>
              <a:pathLst>
                <a:path w="17871" h="10828" extrusionOk="0">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rot="-758099">
              <a:off x="1669632" y="2640795"/>
              <a:ext cx="640563" cy="632177"/>
            </a:xfrm>
            <a:custGeom>
              <a:avLst/>
              <a:gdLst/>
              <a:ahLst/>
              <a:cxnLst/>
              <a:rect l="l" t="t" r="r" b="b"/>
              <a:pathLst>
                <a:path w="19631" h="19374" extrusionOk="0">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rot="-758099">
              <a:off x="1623160" y="2757463"/>
              <a:ext cx="209290" cy="574977"/>
            </a:xfrm>
            <a:custGeom>
              <a:avLst/>
              <a:gdLst/>
              <a:ahLst/>
              <a:cxnLst/>
              <a:rect l="l" t="t" r="r" b="b"/>
              <a:pathLst>
                <a:path w="6414" h="17621" extrusionOk="0">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rot="-758099">
              <a:off x="1829672" y="2674845"/>
              <a:ext cx="157278" cy="616613"/>
            </a:xfrm>
            <a:custGeom>
              <a:avLst/>
              <a:gdLst/>
              <a:ahLst/>
              <a:cxnLst/>
              <a:rect l="l" t="t" r="r" b="b"/>
              <a:pathLst>
                <a:path w="4820" h="18897" extrusionOk="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rot="-758099">
              <a:off x="2066106" y="2592820"/>
              <a:ext cx="148304" cy="646274"/>
            </a:xfrm>
            <a:custGeom>
              <a:avLst/>
              <a:gdLst/>
              <a:ahLst/>
              <a:cxnLst/>
              <a:rect l="l" t="t" r="r" b="b"/>
              <a:pathLst>
                <a:path w="4545" h="19806" extrusionOk="0">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rot="-758099">
              <a:off x="2083722" y="2653543"/>
              <a:ext cx="43039" cy="115739"/>
            </a:xfrm>
            <a:custGeom>
              <a:avLst/>
              <a:gdLst/>
              <a:ahLst/>
              <a:cxnLst/>
              <a:rect l="l" t="t" r="r" b="b"/>
              <a:pathLst>
                <a:path w="1319" h="3547" extrusionOk="0">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rot="-758099">
              <a:off x="2112809" y="2792349"/>
              <a:ext cx="31456" cy="75343"/>
            </a:xfrm>
            <a:custGeom>
              <a:avLst/>
              <a:gdLst/>
              <a:ahLst/>
              <a:cxnLst/>
              <a:rect l="l" t="t" r="r" b="b"/>
              <a:pathLst>
                <a:path w="964" h="2309" extrusionOk="0">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rot="-758099">
              <a:off x="2174291" y="2564054"/>
              <a:ext cx="150849" cy="650450"/>
            </a:xfrm>
            <a:custGeom>
              <a:avLst/>
              <a:gdLst/>
              <a:ahLst/>
              <a:cxnLst/>
              <a:rect l="l" t="t" r="r" b="b"/>
              <a:pathLst>
                <a:path w="4623" h="19934" extrusionOk="0">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rot="-758099">
              <a:off x="817181" y="3118294"/>
              <a:ext cx="358802" cy="333611"/>
            </a:xfrm>
            <a:custGeom>
              <a:avLst/>
              <a:gdLst/>
              <a:ahLst/>
              <a:cxnLst/>
              <a:rect l="l" t="t" r="r" b="b"/>
              <a:pathLst>
                <a:path w="10996" h="10224" extrusionOk="0">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rot="-758099">
              <a:off x="1950861" y="2051752"/>
              <a:ext cx="284601" cy="423181"/>
            </a:xfrm>
            <a:custGeom>
              <a:avLst/>
              <a:gdLst/>
              <a:ahLst/>
              <a:cxnLst/>
              <a:rect l="l" t="t" r="r" b="b"/>
              <a:pathLst>
                <a:path w="8722" h="12969" extrusionOk="0">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rot="-758099">
              <a:off x="742434" y="2422395"/>
              <a:ext cx="241986" cy="293965"/>
            </a:xfrm>
            <a:custGeom>
              <a:avLst/>
              <a:gdLst/>
              <a:ahLst/>
              <a:cxnLst/>
              <a:rect l="l" t="t" r="r" b="b"/>
              <a:pathLst>
                <a:path w="7416" h="9009" extrusionOk="0">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40"/>
          <p:cNvGrpSpPr/>
          <p:nvPr/>
        </p:nvGrpSpPr>
        <p:grpSpPr>
          <a:xfrm>
            <a:off x="7466988" y="107047"/>
            <a:ext cx="1425131" cy="1638834"/>
            <a:chOff x="6752050" y="2491675"/>
            <a:chExt cx="1840779" cy="2116810"/>
          </a:xfrm>
        </p:grpSpPr>
        <p:sp>
          <p:nvSpPr>
            <p:cNvPr id="2167" name="Google Shape;2167;p40"/>
            <p:cNvSpPr/>
            <p:nvPr/>
          </p:nvSpPr>
          <p:spPr>
            <a:xfrm>
              <a:off x="6752050" y="2491675"/>
              <a:ext cx="1840779" cy="2116810"/>
            </a:xfrm>
            <a:custGeom>
              <a:avLst/>
              <a:gdLst/>
              <a:ahLst/>
              <a:cxnLst/>
              <a:rect l="l" t="t" r="r" b="b"/>
              <a:pathLst>
                <a:path w="48595" h="55882" extrusionOk="0">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6806825" y="2680698"/>
              <a:ext cx="1702176" cy="1743048"/>
            </a:xfrm>
            <a:custGeom>
              <a:avLst/>
              <a:gdLst/>
              <a:ahLst/>
              <a:cxnLst/>
              <a:rect l="l" t="t" r="r" b="b"/>
              <a:pathLst>
                <a:path w="44936" h="46015" extrusionOk="0">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7172637" y="2538230"/>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7428974" y="2685017"/>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7284801" y="2538230"/>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7234875" y="2737935"/>
              <a:ext cx="164323" cy="74169"/>
            </a:xfrm>
            <a:custGeom>
              <a:avLst/>
              <a:gdLst/>
              <a:ahLst/>
              <a:cxnLst/>
              <a:rect l="l" t="t" r="r" b="b"/>
              <a:pathLst>
                <a:path w="4338" h="1958" fill="none" extrusionOk="0">
                  <a:moveTo>
                    <a:pt x="0" y="0"/>
                  </a:moveTo>
                  <a:lnTo>
                    <a:pt x="4337" y="195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7387988" y="2676834"/>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6946462" y="3336714"/>
              <a:ext cx="288418" cy="266827"/>
            </a:xfrm>
            <a:custGeom>
              <a:avLst/>
              <a:gdLst/>
              <a:ahLst/>
              <a:cxnLst/>
              <a:rect l="l" t="t" r="r" b="b"/>
              <a:pathLst>
                <a:path w="7614" h="7044" extrusionOk="0">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7546669" y="4028141"/>
              <a:ext cx="286903" cy="266599"/>
            </a:xfrm>
            <a:custGeom>
              <a:avLst/>
              <a:gdLst/>
              <a:ahLst/>
              <a:cxnLst/>
              <a:rect l="l" t="t" r="r" b="b"/>
              <a:pathLst>
                <a:path w="7574" h="7038" extrusionOk="0">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7927785" y="3186515"/>
              <a:ext cx="279820" cy="266599"/>
            </a:xfrm>
            <a:custGeom>
              <a:avLst/>
              <a:gdLst/>
              <a:ahLst/>
              <a:cxnLst/>
              <a:rect l="l" t="t" r="r" b="b"/>
              <a:pathLst>
                <a:path w="7387" h="7038" extrusionOk="0">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7802249" y="2857903"/>
              <a:ext cx="716803" cy="455052"/>
            </a:xfrm>
            <a:custGeom>
              <a:avLst/>
              <a:gdLst/>
              <a:ahLst/>
              <a:cxnLst/>
              <a:rect l="l" t="t" r="r" b="b"/>
              <a:pathLst>
                <a:path w="18923" h="12013" extrusionOk="0">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7228890" y="3507210"/>
              <a:ext cx="1163484" cy="195650"/>
            </a:xfrm>
            <a:custGeom>
              <a:avLst/>
              <a:gdLst/>
              <a:ahLst/>
              <a:cxnLst/>
              <a:rect l="l" t="t" r="r" b="b"/>
              <a:pathLst>
                <a:path w="30715" h="5165" extrusionOk="0">
                  <a:moveTo>
                    <a:pt x="15432" y="1"/>
                  </a:moveTo>
                  <a:lnTo>
                    <a:pt x="1" y="2578"/>
                  </a:lnTo>
                  <a:lnTo>
                    <a:pt x="17212" y="5164"/>
                  </a:lnTo>
                  <a:lnTo>
                    <a:pt x="30715" y="2047"/>
                  </a:lnTo>
                  <a:lnTo>
                    <a:pt x="15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7166690" y="2824189"/>
              <a:ext cx="1370536" cy="1728805"/>
            </a:xfrm>
            <a:custGeom>
              <a:avLst/>
              <a:gdLst/>
              <a:ahLst/>
              <a:cxnLst/>
              <a:rect l="l" t="t" r="r" b="b"/>
              <a:pathLst>
                <a:path w="36181" h="45639" extrusionOk="0">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7059753" y="37388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7378669" y="33581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7947142" y="2732102"/>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40"/>
          <p:cNvGrpSpPr/>
          <p:nvPr/>
        </p:nvGrpSpPr>
        <p:grpSpPr>
          <a:xfrm rot="657417">
            <a:off x="7828421" y="4048856"/>
            <a:ext cx="961918" cy="816682"/>
            <a:chOff x="3502275" y="3218775"/>
            <a:chExt cx="1175775" cy="998250"/>
          </a:xfrm>
        </p:grpSpPr>
        <p:sp>
          <p:nvSpPr>
            <p:cNvPr id="2184" name="Google Shape;2184;p40"/>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40"/>
          <p:cNvGrpSpPr/>
          <p:nvPr/>
        </p:nvGrpSpPr>
        <p:grpSpPr>
          <a:xfrm>
            <a:off x="404521" y="316836"/>
            <a:ext cx="1211827" cy="711855"/>
            <a:chOff x="3285175" y="1554625"/>
            <a:chExt cx="1458275" cy="856625"/>
          </a:xfrm>
        </p:grpSpPr>
        <p:sp>
          <p:nvSpPr>
            <p:cNvPr id="2197" name="Google Shape;2197;p4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ítulo 4">
            <a:extLst>
              <a:ext uri="{FF2B5EF4-FFF2-40B4-BE49-F238E27FC236}">
                <a16:creationId xmlns:a16="http://schemas.microsoft.com/office/drawing/2014/main" id="{2B55CB61-911E-16E2-82BD-63A976149BED}"/>
              </a:ext>
            </a:extLst>
          </p:cNvPr>
          <p:cNvSpPr>
            <a:spLocks noGrp="1"/>
          </p:cNvSpPr>
          <p:nvPr>
            <p:ph type="title"/>
          </p:nvPr>
        </p:nvSpPr>
        <p:spPr>
          <a:xfrm>
            <a:off x="1313055" y="1927261"/>
            <a:ext cx="6446519" cy="1263300"/>
          </a:xfrm>
        </p:spPr>
        <p:txBody>
          <a:bodyPr/>
          <a:lstStyle/>
          <a:p>
            <a:pPr algn="ctr"/>
            <a:r>
              <a:rPr lang="pt-PT" sz="6600"/>
              <a:t>THANKS!</a:t>
            </a:r>
            <a:br>
              <a:rPr lang="pt-PT" sz="6600"/>
            </a:br>
            <a:r>
              <a:rPr lang="pt-PT" sz="2800">
                <a:solidFill>
                  <a:schemeClr val="bg1"/>
                </a:solidFill>
              </a:rPr>
              <a:t>Any Questions?</a:t>
            </a:r>
          </a:p>
        </p:txBody>
      </p:sp>
    </p:spTree>
    <p:extLst>
      <p:ext uri="{BB962C8B-B14F-4D97-AF65-F5344CB8AC3E}">
        <p14:creationId xmlns:p14="http://schemas.microsoft.com/office/powerpoint/2010/main" val="164055131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0"/>
          <p:cNvSpPr txBox="1">
            <a:spLocks noGrp="1"/>
          </p:cNvSpPr>
          <p:nvPr>
            <p:ph type="body" idx="1"/>
          </p:nvPr>
        </p:nvSpPr>
        <p:spPr>
          <a:xfrm>
            <a:off x="1116650" y="1785925"/>
            <a:ext cx="3760682" cy="2079300"/>
          </a:xfrm>
          <a:prstGeom prst="rect">
            <a:avLst/>
          </a:prstGeom>
        </p:spPr>
        <p:txBody>
          <a:bodyPr spcFirstLastPara="1" wrap="square" lIns="91425" tIns="91425" rIns="91425" bIns="91425" anchor="t" anchorCtr="0">
            <a:noAutofit/>
          </a:bodyPr>
          <a:lstStyle/>
          <a:p>
            <a:pPr marL="171450" indent="-171450" algn="just">
              <a:buSzPts val="1100"/>
            </a:pPr>
            <a:r>
              <a:rPr lang="en-US" b="1">
                <a:solidFill>
                  <a:schemeClr val="lt2"/>
                </a:solidFill>
              </a:rPr>
              <a:t>Couch Critics </a:t>
            </a:r>
            <a:r>
              <a:rPr lang="en-US">
                <a:solidFill>
                  <a:schemeClr val="lt2"/>
                </a:solidFill>
              </a:rPr>
              <a:t>is a web platform that allows users to check the </a:t>
            </a:r>
            <a:r>
              <a:rPr lang="en-US"/>
              <a:t>opinions of people on </a:t>
            </a:r>
            <a:r>
              <a:rPr lang="en-US">
                <a:solidFill>
                  <a:schemeClr val="lt2"/>
                </a:solidFill>
              </a:rPr>
              <a:t>the world of entertainment.</a:t>
            </a:r>
            <a:endParaRPr lang="en-US"/>
          </a:p>
          <a:p>
            <a:pPr marL="0" indent="0" algn="just">
              <a:buSzPts val="1100"/>
              <a:buNone/>
            </a:pPr>
            <a:endParaRPr lang="en-US"/>
          </a:p>
          <a:p>
            <a:pPr marL="171450" indent="-171450" algn="just">
              <a:buSzPts val="1100"/>
            </a:pPr>
            <a:r>
              <a:rPr lang="en-US"/>
              <a:t>The users can express their </a:t>
            </a:r>
            <a:r>
              <a:rPr lang="en-US" b="1"/>
              <a:t>opinion</a:t>
            </a:r>
            <a:r>
              <a:rPr lang="en-US"/>
              <a:t> through the </a:t>
            </a:r>
            <a:r>
              <a:rPr lang="en-US" b="1"/>
              <a:t>publish</a:t>
            </a:r>
            <a:r>
              <a:rPr lang="en-US"/>
              <a:t> of </a:t>
            </a:r>
            <a:r>
              <a:rPr lang="en-US" b="1"/>
              <a:t>reviews</a:t>
            </a:r>
            <a:r>
              <a:rPr lang="en-US"/>
              <a:t> about their favorite Movies and Tv Shows, rating them on a scale from 0-10.</a:t>
            </a:r>
          </a:p>
          <a:p>
            <a:pPr marL="171450" indent="-171450" algn="just">
              <a:buSzPts val="1100"/>
            </a:pPr>
            <a:endParaRPr lang="en-US"/>
          </a:p>
          <a:p>
            <a:pPr marL="171450" indent="-171450" algn="just">
              <a:buSzPts val="1100"/>
            </a:pPr>
            <a:r>
              <a:rPr lang="en-GB"/>
              <a:t>As well as maintaining a </a:t>
            </a:r>
            <a:r>
              <a:rPr lang="en-GB" b="1"/>
              <a:t>history</a:t>
            </a:r>
            <a:r>
              <a:rPr lang="en-GB"/>
              <a:t> of self-published reviews.</a:t>
            </a:r>
            <a:endParaRPr lang="en-US">
              <a:solidFill>
                <a:schemeClr val="lt2"/>
              </a:solidFill>
            </a:endParaRPr>
          </a:p>
          <a:p>
            <a:pPr marL="171450" indent="-171450" algn="just">
              <a:buSzPts val="1100"/>
            </a:pPr>
            <a:endParaRPr lang="en-US">
              <a:solidFill>
                <a:schemeClr val="lt2"/>
              </a:solidFill>
            </a:endParaRPr>
          </a:p>
        </p:txBody>
      </p:sp>
      <p:sp>
        <p:nvSpPr>
          <p:cNvPr id="846" name="Google Shape;84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Context</a:t>
            </a:r>
            <a:endParaRPr>
              <a:solidFill>
                <a:schemeClr val="lt1"/>
              </a:solidFill>
            </a:endParaRPr>
          </a:p>
        </p:txBody>
      </p:sp>
      <p:grpSp>
        <p:nvGrpSpPr>
          <p:cNvPr id="847" name="Google Shape;847;p30"/>
          <p:cNvGrpSpPr/>
          <p:nvPr/>
        </p:nvGrpSpPr>
        <p:grpSpPr>
          <a:xfrm>
            <a:off x="5459150" y="1242100"/>
            <a:ext cx="2964844" cy="2815459"/>
            <a:chOff x="5171900" y="1164025"/>
            <a:chExt cx="2964844" cy="2815459"/>
          </a:xfrm>
        </p:grpSpPr>
        <p:sp>
          <p:nvSpPr>
            <p:cNvPr id="848" name="Google Shape;848;p30"/>
            <p:cNvSpPr/>
            <p:nvPr/>
          </p:nvSpPr>
          <p:spPr>
            <a:xfrm>
              <a:off x="5171900" y="1164025"/>
              <a:ext cx="2964844" cy="2815459"/>
            </a:xfrm>
            <a:custGeom>
              <a:avLst/>
              <a:gdLst/>
              <a:ahLst/>
              <a:cxnLst/>
              <a:rect l="l" t="t" r="r" b="b"/>
              <a:pathLst>
                <a:path w="59541" h="56541" extrusionOk="0">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5647932" y="2475506"/>
              <a:ext cx="1955001" cy="1429166"/>
            </a:xfrm>
            <a:custGeom>
              <a:avLst/>
              <a:gdLst/>
              <a:ahLst/>
              <a:cxnLst/>
              <a:rect l="l" t="t" r="r" b="b"/>
              <a:pathLst>
                <a:path w="39261" h="28701" extrusionOk="0">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135665" y="1358920"/>
              <a:ext cx="371272" cy="371272"/>
            </a:xfrm>
            <a:custGeom>
              <a:avLst/>
              <a:gdLst/>
              <a:ahLst/>
              <a:cxnLst/>
              <a:rect l="l" t="t" r="r" b="b"/>
              <a:pathLst>
                <a:path w="7456" h="7456" extrusionOk="0">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338925" y="1518560"/>
              <a:ext cx="1713595" cy="1776287"/>
            </a:xfrm>
            <a:custGeom>
              <a:avLst/>
              <a:gdLst/>
              <a:ahLst/>
              <a:cxnLst/>
              <a:rect l="l" t="t" r="r" b="b"/>
              <a:pathLst>
                <a:path w="34413" h="35672" extrusionOk="0">
                  <a:moveTo>
                    <a:pt x="0" y="1"/>
                  </a:moveTo>
                  <a:lnTo>
                    <a:pt x="0" y="35671"/>
                  </a:lnTo>
                  <a:lnTo>
                    <a:pt x="34412" y="35671"/>
                  </a:lnTo>
                  <a:lnTo>
                    <a:pt x="3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6406993" y="1588620"/>
              <a:ext cx="1577904" cy="1636164"/>
            </a:xfrm>
            <a:custGeom>
              <a:avLst/>
              <a:gdLst/>
              <a:ahLst/>
              <a:cxnLst/>
              <a:rect l="l" t="t" r="r" b="b"/>
              <a:pathLst>
                <a:path w="31688" h="32858" fill="none" extrusionOk="0">
                  <a:moveTo>
                    <a:pt x="0" y="0"/>
                  </a:moveTo>
                  <a:lnTo>
                    <a:pt x="31688" y="0"/>
                  </a:lnTo>
                  <a:lnTo>
                    <a:pt x="31688" y="32858"/>
                  </a:lnTo>
                  <a:lnTo>
                    <a:pt x="0" y="32858"/>
                  </a:lnTo>
                  <a:close/>
                </a:path>
              </a:pathLst>
            </a:custGeom>
            <a:noFill/>
            <a:ln w="19050" cap="flat" cmpd="sng">
              <a:solidFill>
                <a:schemeClr val="accent4"/>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6496125" y="1719828"/>
              <a:ext cx="1392816" cy="1340083"/>
            </a:xfrm>
            <a:custGeom>
              <a:avLst/>
              <a:gdLst/>
              <a:ahLst/>
              <a:cxnLst/>
              <a:rect l="l" t="t" r="r" b="b"/>
              <a:pathLst>
                <a:path w="27971" h="26912" extrusionOk="0">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7021553" y="2097916"/>
              <a:ext cx="409464" cy="570551"/>
            </a:xfrm>
            <a:custGeom>
              <a:avLst/>
              <a:gdLst/>
              <a:ahLst/>
              <a:cxnLst/>
              <a:rect l="l" t="t" r="r" b="b"/>
              <a:pathLst>
                <a:path w="8223" h="11458" extrusionOk="0">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5314909" y="1433362"/>
              <a:ext cx="833070" cy="833568"/>
            </a:xfrm>
            <a:custGeom>
              <a:avLst/>
              <a:gdLst/>
              <a:ahLst/>
              <a:cxnLst/>
              <a:rect l="l" t="t" r="r" b="b"/>
              <a:pathLst>
                <a:path w="16730" h="16740" extrusionOk="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5536293" y="1642946"/>
              <a:ext cx="405530" cy="405530"/>
            </a:xfrm>
            <a:custGeom>
              <a:avLst/>
              <a:gdLst/>
              <a:ahLst/>
              <a:cxnLst/>
              <a:rect l="l" t="t" r="r" b="b"/>
              <a:pathLst>
                <a:path w="8144" h="8144" fill="none" extrusionOk="0">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5691004" y="1809458"/>
              <a:ext cx="84303" cy="72352"/>
            </a:xfrm>
            <a:custGeom>
              <a:avLst/>
              <a:gdLst/>
              <a:ahLst/>
              <a:cxnLst/>
              <a:rect l="l" t="t" r="r" b="b"/>
              <a:pathLst>
                <a:path w="1693" h="1453" extrusionOk="0">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5562236" y="1462243"/>
              <a:ext cx="264959" cy="163128"/>
            </a:xfrm>
            <a:custGeom>
              <a:avLst/>
              <a:gdLst/>
              <a:ahLst/>
              <a:cxnLst/>
              <a:rect l="l" t="t" r="r" b="b"/>
              <a:pathLst>
                <a:path w="5321" h="3276" fill="none" extrusionOk="0">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5653310" y="2074861"/>
              <a:ext cx="265009" cy="163128"/>
            </a:xfrm>
            <a:custGeom>
              <a:avLst/>
              <a:gdLst/>
              <a:ahLst/>
              <a:cxnLst/>
              <a:rect l="l" t="t" r="r" b="b"/>
              <a:pathLst>
                <a:path w="5322" h="3276" fill="none" extrusionOk="0">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859457" y="1518560"/>
              <a:ext cx="227314" cy="246884"/>
            </a:xfrm>
            <a:custGeom>
              <a:avLst/>
              <a:gdLst/>
              <a:ahLst/>
              <a:cxnLst/>
              <a:rect l="l" t="t" r="r" b="b"/>
              <a:pathLst>
                <a:path w="4565" h="4958" fill="none" extrusionOk="0">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393285" y="1929910"/>
              <a:ext cx="227264" cy="247382"/>
            </a:xfrm>
            <a:custGeom>
              <a:avLst/>
              <a:gdLst/>
              <a:ahLst/>
              <a:cxnLst/>
              <a:rect l="l" t="t" r="r" b="b"/>
              <a:pathLst>
                <a:path w="4564" h="4968" fill="none" extrusionOk="0">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935393" y="1828579"/>
              <a:ext cx="187130" cy="267399"/>
            </a:xfrm>
            <a:custGeom>
              <a:avLst/>
              <a:gdLst/>
              <a:ahLst/>
              <a:cxnLst/>
              <a:rect l="l" t="t" r="r" b="b"/>
              <a:pathLst>
                <a:path w="3758" h="5370" fill="none" extrusionOk="0">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358030" y="1603758"/>
              <a:ext cx="187578" cy="267449"/>
            </a:xfrm>
            <a:custGeom>
              <a:avLst/>
              <a:gdLst/>
              <a:ahLst/>
              <a:cxnLst/>
              <a:rect l="l" t="t" r="r" b="b"/>
              <a:pathLst>
                <a:path w="3767" h="5371" fill="none" extrusionOk="0">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261529" y="2266868"/>
              <a:ext cx="914884" cy="833519"/>
            </a:xfrm>
            <a:custGeom>
              <a:avLst/>
              <a:gdLst/>
              <a:ahLst/>
              <a:cxnLst/>
              <a:rect l="l" t="t" r="r" b="b"/>
              <a:pathLst>
                <a:path w="18373" h="16739" extrusionOk="0">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5538235" y="2502893"/>
              <a:ext cx="361960" cy="361960"/>
            </a:xfrm>
            <a:custGeom>
              <a:avLst/>
              <a:gdLst/>
              <a:ahLst/>
              <a:cxnLst/>
              <a:rect l="l" t="t" r="r" b="b"/>
              <a:pathLst>
                <a:path w="7269" h="7269" extrusionOk="0">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5304651" y="2301126"/>
              <a:ext cx="796820" cy="765250"/>
            </a:xfrm>
            <a:custGeom>
              <a:avLst/>
              <a:gdLst/>
              <a:ahLst/>
              <a:cxnLst/>
              <a:rect l="l" t="t" r="r" b="b"/>
              <a:pathLst>
                <a:path w="16002" h="15368" extrusionOk="0">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5666555" y="2631212"/>
              <a:ext cx="104818" cy="104818"/>
            </a:xfrm>
            <a:custGeom>
              <a:avLst/>
              <a:gdLst/>
              <a:ahLst/>
              <a:cxnLst/>
              <a:rect l="l" t="t" r="r" b="b"/>
              <a:pathLst>
                <a:path w="2105" h="2105" extrusionOk="0">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5716996" y="2306006"/>
              <a:ext cx="5926" cy="202815"/>
            </a:xfrm>
            <a:custGeom>
              <a:avLst/>
              <a:gdLst/>
              <a:ahLst/>
              <a:cxnLst/>
              <a:rect l="l" t="t" r="r" b="b"/>
              <a:pathLst>
                <a:path w="119" h="4073" extrusionOk="0">
                  <a:moveTo>
                    <a:pt x="0" y="1"/>
                  </a:moveTo>
                  <a:lnTo>
                    <a:pt x="0" y="4073"/>
                  </a:lnTo>
                  <a:lnTo>
                    <a:pt x="118" y="407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5716996" y="2631212"/>
              <a:ext cx="5926" cy="104818"/>
            </a:xfrm>
            <a:custGeom>
              <a:avLst/>
              <a:gdLst/>
              <a:ahLst/>
              <a:cxnLst/>
              <a:rect l="l" t="t" r="r" b="b"/>
              <a:pathLst>
                <a:path w="119" h="2105" extrusionOk="0">
                  <a:moveTo>
                    <a:pt x="0" y="0"/>
                  </a:moveTo>
                  <a:lnTo>
                    <a:pt x="0" y="2105"/>
                  </a:lnTo>
                  <a:lnTo>
                    <a:pt x="118" y="2105"/>
                  </a:lnTo>
                  <a:lnTo>
                    <a:pt x="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5716996" y="2858423"/>
              <a:ext cx="5926" cy="200823"/>
            </a:xfrm>
            <a:custGeom>
              <a:avLst/>
              <a:gdLst/>
              <a:ahLst/>
              <a:cxnLst/>
              <a:rect l="l" t="t" r="r" b="b"/>
              <a:pathLst>
                <a:path w="119" h="4033" extrusionOk="0">
                  <a:moveTo>
                    <a:pt x="118" y="1"/>
                  </a:moveTo>
                  <a:cubicBezTo>
                    <a:pt x="98" y="10"/>
                    <a:pt x="69" y="10"/>
                    <a:pt x="39" y="10"/>
                  </a:cubicBezTo>
                  <a:lnTo>
                    <a:pt x="0" y="10"/>
                  </a:lnTo>
                  <a:lnTo>
                    <a:pt x="0" y="4033"/>
                  </a:lnTo>
                  <a:lnTo>
                    <a:pt x="118" y="403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5451544" y="2805044"/>
              <a:ext cx="145999" cy="145999"/>
            </a:xfrm>
            <a:custGeom>
              <a:avLst/>
              <a:gdLst/>
              <a:ahLst/>
              <a:cxnLst/>
              <a:rect l="l" t="t" r="r" b="b"/>
              <a:pathLst>
                <a:path w="2932" h="2932" extrusionOk="0">
                  <a:moveTo>
                    <a:pt x="2853" y="1"/>
                  </a:moveTo>
                  <a:lnTo>
                    <a:pt x="1" y="2843"/>
                  </a:lnTo>
                  <a:lnTo>
                    <a:pt x="89" y="2931"/>
                  </a:lnTo>
                  <a:lnTo>
                    <a:pt x="2931" y="89"/>
                  </a:lnTo>
                  <a:lnTo>
                    <a:pt x="285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5679750" y="2644408"/>
              <a:ext cx="78427" cy="78427"/>
            </a:xfrm>
            <a:custGeom>
              <a:avLst/>
              <a:gdLst/>
              <a:ahLst/>
              <a:cxnLst/>
              <a:rect l="l" t="t" r="r" b="b"/>
              <a:pathLst>
                <a:path w="1575" h="1575" extrusionOk="0">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5840386" y="2414259"/>
              <a:ext cx="147941" cy="147941"/>
            </a:xfrm>
            <a:custGeom>
              <a:avLst/>
              <a:gdLst/>
              <a:ahLst/>
              <a:cxnLst/>
              <a:rect l="l" t="t" r="r" b="b"/>
              <a:pathLst>
                <a:path w="2971" h="2971" extrusionOk="0">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5343341" y="2679662"/>
              <a:ext cx="201321" cy="5926"/>
            </a:xfrm>
            <a:custGeom>
              <a:avLst/>
              <a:gdLst/>
              <a:ahLst/>
              <a:cxnLst/>
              <a:rect l="l" t="t" r="r" b="b"/>
              <a:pathLst>
                <a:path w="4043" h="119" extrusionOk="0">
                  <a:moveTo>
                    <a:pt x="0" y="1"/>
                  </a:moveTo>
                  <a:lnTo>
                    <a:pt x="0" y="119"/>
                  </a:lnTo>
                  <a:lnTo>
                    <a:pt x="4042" y="119"/>
                  </a:lnTo>
                  <a:lnTo>
                    <a:pt x="4042" y="80"/>
                  </a:lnTo>
                  <a:lnTo>
                    <a:pt x="404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5666555" y="2679662"/>
              <a:ext cx="104818" cy="5926"/>
            </a:xfrm>
            <a:custGeom>
              <a:avLst/>
              <a:gdLst/>
              <a:ahLst/>
              <a:cxnLst/>
              <a:rect l="l" t="t" r="r" b="b"/>
              <a:pathLst>
                <a:path w="2105" h="119" extrusionOk="0">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5894263" y="2679662"/>
              <a:ext cx="202317" cy="5926"/>
            </a:xfrm>
            <a:custGeom>
              <a:avLst/>
              <a:gdLst/>
              <a:ahLst/>
              <a:cxnLst/>
              <a:rect l="l" t="t" r="r" b="b"/>
              <a:pathLst>
                <a:path w="4063" h="119" extrusionOk="0">
                  <a:moveTo>
                    <a:pt x="0" y="1"/>
                  </a:moveTo>
                  <a:lnTo>
                    <a:pt x="0" y="89"/>
                  </a:lnTo>
                  <a:lnTo>
                    <a:pt x="0" y="119"/>
                  </a:lnTo>
                  <a:lnTo>
                    <a:pt x="4062" y="119"/>
                  </a:lnTo>
                  <a:lnTo>
                    <a:pt x="406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5451544" y="2414259"/>
              <a:ext cx="146995" cy="146945"/>
            </a:xfrm>
            <a:custGeom>
              <a:avLst/>
              <a:gdLst/>
              <a:ahLst/>
              <a:cxnLst/>
              <a:rect l="l" t="t" r="r" b="b"/>
              <a:pathLst>
                <a:path w="2952" h="2951" extrusionOk="0">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5680746" y="2643462"/>
              <a:ext cx="78377" cy="78377"/>
            </a:xfrm>
            <a:custGeom>
              <a:avLst/>
              <a:gdLst/>
              <a:ahLst/>
              <a:cxnLst/>
              <a:rect l="l" t="t" r="r" b="b"/>
              <a:pathLst>
                <a:path w="1574" h="1574" extrusionOk="0">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5841830" y="2804048"/>
              <a:ext cx="146497" cy="146995"/>
            </a:xfrm>
            <a:custGeom>
              <a:avLst/>
              <a:gdLst/>
              <a:ahLst/>
              <a:cxnLst/>
              <a:rect l="l" t="t" r="r" b="b"/>
              <a:pathLst>
                <a:path w="2942" h="2952" extrusionOk="0">
                  <a:moveTo>
                    <a:pt x="80" y="1"/>
                  </a:moveTo>
                  <a:cubicBezTo>
                    <a:pt x="50" y="30"/>
                    <a:pt x="21" y="60"/>
                    <a:pt x="1" y="89"/>
                  </a:cubicBezTo>
                  <a:lnTo>
                    <a:pt x="2863" y="2951"/>
                  </a:lnTo>
                  <a:lnTo>
                    <a:pt x="2883" y="2932"/>
                  </a:lnTo>
                  <a:lnTo>
                    <a:pt x="2942" y="2873"/>
                  </a:lnTo>
                  <a:lnTo>
                    <a:pt x="8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034284" y="1889278"/>
              <a:ext cx="556409" cy="955964"/>
            </a:xfrm>
            <a:custGeom>
              <a:avLst/>
              <a:gdLst/>
              <a:ahLst/>
              <a:cxnLst/>
              <a:rect l="l" t="t" r="r" b="b"/>
              <a:pathLst>
                <a:path w="11174" h="19198" extrusionOk="0">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508822" y="1889278"/>
              <a:ext cx="126927" cy="955516"/>
            </a:xfrm>
            <a:custGeom>
              <a:avLst/>
              <a:gdLst/>
              <a:ahLst/>
              <a:cxnLst/>
              <a:rect l="l" t="t" r="r" b="b"/>
              <a:pathLst>
                <a:path w="2549" h="19189" extrusionOk="0">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395242" y="2196309"/>
              <a:ext cx="466729" cy="191561"/>
            </a:xfrm>
            <a:custGeom>
              <a:avLst/>
              <a:gdLst/>
              <a:ahLst/>
              <a:cxnLst/>
              <a:rect l="l" t="t" r="r" b="b"/>
              <a:pathLst>
                <a:path w="9373" h="3847" extrusionOk="0">
                  <a:moveTo>
                    <a:pt x="0" y="1"/>
                  </a:moveTo>
                  <a:lnTo>
                    <a:pt x="0" y="3846"/>
                  </a:lnTo>
                  <a:lnTo>
                    <a:pt x="9373" y="3846"/>
                  </a:lnTo>
                  <a:lnTo>
                    <a:pt x="8930" y="1820"/>
                  </a:lnTo>
                  <a:lnTo>
                    <a:pt x="9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820285" y="2196309"/>
              <a:ext cx="41678" cy="191561"/>
            </a:xfrm>
            <a:custGeom>
              <a:avLst/>
              <a:gdLst/>
              <a:ahLst/>
              <a:cxnLst/>
              <a:rect l="l" t="t" r="r" b="b"/>
              <a:pathLst>
                <a:path w="837" h="3847" extrusionOk="0">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366810" y="2189986"/>
              <a:ext cx="148439" cy="202765"/>
            </a:xfrm>
            <a:custGeom>
              <a:avLst/>
              <a:gdLst/>
              <a:ahLst/>
              <a:cxnLst/>
              <a:rect l="l" t="t" r="r" b="b"/>
              <a:pathLst>
                <a:path w="2981" h="4072" extrusionOk="0">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6746838" y="2196807"/>
              <a:ext cx="41678" cy="191063"/>
            </a:xfrm>
            <a:custGeom>
              <a:avLst/>
              <a:gdLst/>
              <a:ahLst/>
              <a:cxnLst/>
              <a:rect l="l" t="t" r="r" b="b"/>
              <a:pathLst>
                <a:path w="837" h="3837" extrusionOk="0">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6205228" y="2034727"/>
              <a:ext cx="118562" cy="101632"/>
            </a:xfrm>
            <a:custGeom>
              <a:avLst/>
              <a:gdLst/>
              <a:ahLst/>
              <a:cxnLst/>
              <a:rect l="l" t="t" r="r" b="b"/>
              <a:pathLst>
                <a:path w="2381" h="2041" extrusionOk="0">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169475" y="2479888"/>
              <a:ext cx="181254" cy="154962"/>
            </a:xfrm>
            <a:custGeom>
              <a:avLst/>
              <a:gdLst/>
              <a:ahLst/>
              <a:cxnLst/>
              <a:rect l="l" t="t" r="r" b="b"/>
              <a:pathLst>
                <a:path w="3640" h="3112" extrusionOk="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6129300" y="2844800"/>
              <a:ext cx="142549" cy="785006"/>
            </a:xfrm>
            <a:custGeom>
              <a:avLst/>
              <a:gdLst/>
              <a:ahLst/>
              <a:cxnLst/>
              <a:rect l="l" t="t" r="r" b="b"/>
              <a:pathLst>
                <a:path w="2863" h="16779" extrusionOk="0">
                  <a:moveTo>
                    <a:pt x="1" y="0"/>
                  </a:moveTo>
                  <a:lnTo>
                    <a:pt x="1" y="16778"/>
                  </a:lnTo>
                  <a:lnTo>
                    <a:pt x="2863" y="16778"/>
                  </a:lnTo>
                  <a:lnTo>
                    <a:pt x="2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5730690" y="3481349"/>
              <a:ext cx="938835" cy="162630"/>
            </a:xfrm>
            <a:custGeom>
              <a:avLst/>
              <a:gdLst/>
              <a:ahLst/>
              <a:cxnLst/>
              <a:rect l="l" t="t" r="r" b="b"/>
              <a:pathLst>
                <a:path w="18854" h="3266" extrusionOk="0">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6954978" y="3504354"/>
              <a:ext cx="407970" cy="371272"/>
            </a:xfrm>
            <a:custGeom>
              <a:avLst/>
              <a:gdLst/>
              <a:ahLst/>
              <a:cxnLst/>
              <a:rect l="l" t="t" r="r" b="b"/>
              <a:pathLst>
                <a:path w="8193" h="7456" extrusionOk="0">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6553388" y="3363337"/>
              <a:ext cx="730244" cy="262021"/>
            </a:xfrm>
            <a:custGeom>
              <a:avLst/>
              <a:gdLst/>
              <a:ahLst/>
              <a:cxnLst/>
              <a:rect l="l" t="t" r="r" b="b"/>
              <a:pathLst>
                <a:path w="14665" h="5262" fill="none" extrusionOk="0">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6241926" y="1222284"/>
              <a:ext cx="693047" cy="264511"/>
            </a:xfrm>
            <a:custGeom>
              <a:avLst/>
              <a:gdLst/>
              <a:ahLst/>
              <a:cxnLst/>
              <a:rect l="l" t="t" r="r" b="b"/>
              <a:pathLst>
                <a:path w="13918" h="5312" fill="none" extrusionOk="0">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0"/>
          <p:cNvGrpSpPr/>
          <p:nvPr/>
        </p:nvGrpSpPr>
        <p:grpSpPr>
          <a:xfrm>
            <a:off x="257577" y="4164479"/>
            <a:ext cx="1299031" cy="763082"/>
            <a:chOff x="3285175" y="1554625"/>
            <a:chExt cx="1458275" cy="856625"/>
          </a:xfrm>
        </p:grpSpPr>
        <p:sp>
          <p:nvSpPr>
            <p:cNvPr id="894" name="Google Shape;894;p3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0"/>
          <p:cNvGrpSpPr/>
          <p:nvPr/>
        </p:nvGrpSpPr>
        <p:grpSpPr>
          <a:xfrm>
            <a:off x="7893446" y="188324"/>
            <a:ext cx="926750" cy="870532"/>
            <a:chOff x="220838" y="-10150"/>
            <a:chExt cx="1417700" cy="1331700"/>
          </a:xfrm>
        </p:grpSpPr>
        <p:sp>
          <p:nvSpPr>
            <p:cNvPr id="910" name="Google Shape;910;p30"/>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2217" name="Google Shape;2217;p41"/>
          <p:cNvSpPr/>
          <p:nvPr/>
        </p:nvSpPr>
        <p:spPr>
          <a:xfrm>
            <a:off x="1755129" y="2368984"/>
            <a:ext cx="882000" cy="882000"/>
          </a:xfrm>
          <a:prstGeom prst="ellipse">
            <a:avLst/>
          </a:prstGeom>
          <a:solidFill>
            <a:schemeClr val="accent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2"/>
                </a:solidFill>
                <a:latin typeface="Rajdhani"/>
                <a:ea typeface="Rajdhani"/>
                <a:cs typeface="Rajdhani"/>
                <a:sym typeface="Rajdhani"/>
              </a:rPr>
              <a:t>01</a:t>
            </a:r>
            <a:endParaRPr sz="3200" b="1">
              <a:solidFill>
                <a:schemeClr val="lt2"/>
              </a:solidFill>
              <a:latin typeface="Rajdhani"/>
              <a:ea typeface="Rajdhani"/>
              <a:cs typeface="Rajdhani"/>
              <a:sym typeface="Rajdhani"/>
            </a:endParaRPr>
          </a:p>
        </p:txBody>
      </p:sp>
      <p:sp>
        <p:nvSpPr>
          <p:cNvPr id="2218" name="Google Shape;2218;p41"/>
          <p:cNvSpPr/>
          <p:nvPr/>
        </p:nvSpPr>
        <p:spPr>
          <a:xfrm>
            <a:off x="2900905" y="2368984"/>
            <a:ext cx="882000" cy="882000"/>
          </a:xfrm>
          <a:prstGeom prst="ellipse">
            <a:avLst/>
          </a:pr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2"/>
                </a:solidFill>
                <a:latin typeface="Rajdhani"/>
                <a:ea typeface="Rajdhani"/>
                <a:cs typeface="Rajdhani"/>
                <a:sym typeface="Rajdhani"/>
              </a:rPr>
              <a:t>02</a:t>
            </a:r>
            <a:endParaRPr sz="3200" b="1">
              <a:solidFill>
                <a:schemeClr val="lt2"/>
              </a:solidFill>
              <a:latin typeface="Rajdhani"/>
              <a:ea typeface="Rajdhani"/>
              <a:cs typeface="Rajdhani"/>
              <a:sym typeface="Rajdhani"/>
            </a:endParaRPr>
          </a:p>
        </p:txBody>
      </p:sp>
      <p:sp>
        <p:nvSpPr>
          <p:cNvPr id="2219" name="Google Shape;2219;p41"/>
          <p:cNvSpPr/>
          <p:nvPr/>
        </p:nvSpPr>
        <p:spPr>
          <a:xfrm>
            <a:off x="4046701" y="2368984"/>
            <a:ext cx="882000" cy="8820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2"/>
                </a:solidFill>
                <a:latin typeface="Rajdhani"/>
                <a:ea typeface="Rajdhani"/>
                <a:cs typeface="Rajdhani"/>
                <a:sym typeface="Rajdhani"/>
              </a:rPr>
              <a:t>03</a:t>
            </a:r>
            <a:endParaRPr sz="3200" b="1">
              <a:solidFill>
                <a:schemeClr val="lt2"/>
              </a:solidFill>
              <a:latin typeface="Rajdhani"/>
              <a:ea typeface="Rajdhani"/>
              <a:cs typeface="Rajdhani"/>
              <a:sym typeface="Rajdhani"/>
            </a:endParaRPr>
          </a:p>
        </p:txBody>
      </p:sp>
      <p:sp>
        <p:nvSpPr>
          <p:cNvPr id="2220" name="Google Shape;2220;p41"/>
          <p:cNvSpPr/>
          <p:nvPr/>
        </p:nvSpPr>
        <p:spPr>
          <a:xfrm>
            <a:off x="5192496" y="2368984"/>
            <a:ext cx="882000" cy="882000"/>
          </a:xfrm>
          <a:prstGeom prst="ellipse">
            <a:avLst/>
          </a:pr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2"/>
                </a:solidFill>
                <a:latin typeface="Rajdhani"/>
                <a:ea typeface="Rajdhani"/>
                <a:cs typeface="Rajdhani"/>
                <a:sym typeface="Rajdhani"/>
              </a:rPr>
              <a:t>04</a:t>
            </a:r>
            <a:endParaRPr sz="3200" b="1">
              <a:solidFill>
                <a:schemeClr val="lt2"/>
              </a:solidFill>
              <a:latin typeface="Rajdhani"/>
              <a:ea typeface="Rajdhani"/>
              <a:cs typeface="Rajdhani"/>
              <a:sym typeface="Rajdhani"/>
            </a:endParaRPr>
          </a:p>
        </p:txBody>
      </p:sp>
      <p:sp>
        <p:nvSpPr>
          <p:cNvPr id="2221" name="Google Shape;2221;p41"/>
          <p:cNvSpPr txBox="1"/>
          <p:nvPr/>
        </p:nvSpPr>
        <p:spPr>
          <a:xfrm>
            <a:off x="1190007" y="3400693"/>
            <a:ext cx="1991571" cy="71854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Create Personas</a:t>
            </a:r>
            <a:endParaRPr sz="2400" b="1">
              <a:solidFill>
                <a:schemeClr val="dk1"/>
              </a:solidFill>
              <a:latin typeface="Rajdhani"/>
              <a:ea typeface="Rajdhani"/>
              <a:cs typeface="Rajdhani"/>
              <a:sym typeface="Rajdhani"/>
            </a:endParaRPr>
          </a:p>
        </p:txBody>
      </p:sp>
      <p:sp>
        <p:nvSpPr>
          <p:cNvPr id="2223" name="Google Shape;2223;p41"/>
          <p:cNvSpPr txBox="1"/>
          <p:nvPr/>
        </p:nvSpPr>
        <p:spPr>
          <a:xfrm>
            <a:off x="2246631" y="1277410"/>
            <a:ext cx="2339732" cy="45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Define Scenarios and Tasks</a:t>
            </a:r>
            <a:endParaRPr sz="2400" b="1">
              <a:solidFill>
                <a:schemeClr val="dk1"/>
              </a:solidFill>
              <a:latin typeface="Rajdhani"/>
              <a:ea typeface="Rajdhani"/>
              <a:cs typeface="Rajdhani"/>
              <a:sym typeface="Rajdhani"/>
            </a:endParaRPr>
          </a:p>
        </p:txBody>
      </p:sp>
      <p:sp>
        <p:nvSpPr>
          <p:cNvPr id="2225" name="Google Shape;2225;p41"/>
          <p:cNvSpPr txBox="1"/>
          <p:nvPr/>
        </p:nvSpPr>
        <p:spPr>
          <a:xfrm>
            <a:off x="3462301" y="3496480"/>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Extract</a:t>
            </a:r>
          </a:p>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Requirements</a:t>
            </a:r>
            <a:endParaRPr sz="2400" b="1">
              <a:solidFill>
                <a:schemeClr val="dk1"/>
              </a:solidFill>
              <a:latin typeface="Rajdhani"/>
              <a:ea typeface="Rajdhani"/>
              <a:cs typeface="Rajdhani"/>
              <a:sym typeface="Rajdhani"/>
            </a:endParaRPr>
          </a:p>
        </p:txBody>
      </p:sp>
      <p:sp>
        <p:nvSpPr>
          <p:cNvPr id="2227" name="Google Shape;2227;p41"/>
          <p:cNvSpPr txBox="1"/>
          <p:nvPr/>
        </p:nvSpPr>
        <p:spPr>
          <a:xfrm>
            <a:off x="4608096" y="1515916"/>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LFP </a:t>
            </a:r>
            <a:endParaRPr sz="2400" b="1">
              <a:solidFill>
                <a:schemeClr val="dk1"/>
              </a:solidFill>
              <a:latin typeface="Rajdhani"/>
              <a:ea typeface="Rajdhani"/>
              <a:cs typeface="Rajdhani"/>
              <a:sym typeface="Rajdhani"/>
            </a:endParaRPr>
          </a:p>
        </p:txBody>
      </p:sp>
      <p:cxnSp>
        <p:nvCxnSpPr>
          <p:cNvPr id="2229" name="Google Shape;2229;p41"/>
          <p:cNvCxnSpPr>
            <a:cxnSpLocks/>
          </p:cNvCxnSpPr>
          <p:nvPr/>
        </p:nvCxnSpPr>
        <p:spPr>
          <a:xfrm flipH="1">
            <a:off x="2196112" y="3250984"/>
            <a:ext cx="10336" cy="149709"/>
          </a:xfrm>
          <a:prstGeom prst="straightConnector1">
            <a:avLst/>
          </a:prstGeom>
          <a:noFill/>
          <a:ln w="19050" cap="flat" cmpd="sng">
            <a:solidFill>
              <a:schemeClr val="lt1"/>
            </a:solidFill>
            <a:prstDash val="solid"/>
            <a:round/>
            <a:headEnd type="none" w="med" len="med"/>
            <a:tailEnd type="oval" w="med" len="med"/>
          </a:ln>
        </p:spPr>
      </p:cxnSp>
      <p:cxnSp>
        <p:nvCxnSpPr>
          <p:cNvPr id="2230" name="Google Shape;2230;p41"/>
          <p:cNvCxnSpPr>
            <a:cxnSpLocks/>
            <a:endCxn id="2218" idx="0"/>
          </p:cNvCxnSpPr>
          <p:nvPr/>
        </p:nvCxnSpPr>
        <p:spPr>
          <a:xfrm>
            <a:off x="3341917" y="2156682"/>
            <a:ext cx="0" cy="212400"/>
          </a:xfrm>
          <a:prstGeom prst="straightConnector1">
            <a:avLst/>
          </a:prstGeom>
          <a:noFill/>
          <a:ln w="19050" cap="flat" cmpd="sng">
            <a:solidFill>
              <a:schemeClr val="lt1"/>
            </a:solidFill>
            <a:prstDash val="solid"/>
            <a:round/>
            <a:headEnd type="oval" w="med" len="med"/>
            <a:tailEnd type="none" w="med" len="med"/>
          </a:ln>
        </p:spPr>
      </p:cxnSp>
      <p:cxnSp>
        <p:nvCxnSpPr>
          <p:cNvPr id="2231" name="Google Shape;2231;p41"/>
          <p:cNvCxnSpPr>
            <a:stCxn id="2219" idx="4"/>
            <a:endCxn id="2225" idx="0"/>
          </p:cNvCxnSpPr>
          <p:nvPr/>
        </p:nvCxnSpPr>
        <p:spPr>
          <a:xfrm>
            <a:off x="4487701" y="3250984"/>
            <a:ext cx="0" cy="245496"/>
          </a:xfrm>
          <a:prstGeom prst="straightConnector1">
            <a:avLst/>
          </a:prstGeom>
          <a:noFill/>
          <a:ln w="19050" cap="flat" cmpd="sng">
            <a:solidFill>
              <a:schemeClr val="lt1"/>
            </a:solidFill>
            <a:prstDash val="solid"/>
            <a:round/>
            <a:headEnd type="none" w="med" len="med"/>
            <a:tailEnd type="oval" w="med" len="med"/>
          </a:ln>
        </p:spPr>
      </p:cxnSp>
      <p:cxnSp>
        <p:nvCxnSpPr>
          <p:cNvPr id="2232" name="Google Shape;2232;p41"/>
          <p:cNvCxnSpPr>
            <a:cxnSpLocks/>
            <a:endCxn id="2220" idx="0"/>
          </p:cNvCxnSpPr>
          <p:nvPr/>
        </p:nvCxnSpPr>
        <p:spPr>
          <a:xfrm>
            <a:off x="5633504" y="2156682"/>
            <a:ext cx="0" cy="212400"/>
          </a:xfrm>
          <a:prstGeom prst="straightConnector1">
            <a:avLst/>
          </a:prstGeom>
          <a:noFill/>
          <a:ln w="19050" cap="flat" cmpd="sng">
            <a:solidFill>
              <a:schemeClr val="lt1"/>
            </a:solidFill>
            <a:prstDash val="solid"/>
            <a:round/>
            <a:headEnd type="oval" w="med" len="med"/>
            <a:tailEnd type="none" w="med" len="med"/>
          </a:ln>
        </p:spPr>
      </p:cxnSp>
      <p:cxnSp>
        <p:nvCxnSpPr>
          <p:cNvPr id="2233" name="Google Shape;2233;p41"/>
          <p:cNvCxnSpPr>
            <a:stCxn id="2217" idx="6"/>
            <a:endCxn id="2218" idx="2"/>
          </p:cNvCxnSpPr>
          <p:nvPr/>
        </p:nvCxnSpPr>
        <p:spPr>
          <a:xfrm>
            <a:off x="2637129" y="2809984"/>
            <a:ext cx="263700" cy="0"/>
          </a:xfrm>
          <a:prstGeom prst="straightConnector1">
            <a:avLst/>
          </a:prstGeom>
          <a:noFill/>
          <a:ln w="19050" cap="flat" cmpd="sng">
            <a:solidFill>
              <a:schemeClr val="lt1"/>
            </a:solidFill>
            <a:prstDash val="solid"/>
            <a:round/>
            <a:headEnd type="none" w="med" len="med"/>
            <a:tailEnd type="none" w="med" len="med"/>
          </a:ln>
        </p:spPr>
      </p:cxnSp>
      <p:cxnSp>
        <p:nvCxnSpPr>
          <p:cNvPr id="2234" name="Google Shape;2234;p41"/>
          <p:cNvCxnSpPr>
            <a:stCxn id="2218" idx="6"/>
            <a:endCxn id="2219" idx="2"/>
          </p:cNvCxnSpPr>
          <p:nvPr/>
        </p:nvCxnSpPr>
        <p:spPr>
          <a:xfrm>
            <a:off x="3782905" y="2809984"/>
            <a:ext cx="263700" cy="0"/>
          </a:xfrm>
          <a:prstGeom prst="straightConnector1">
            <a:avLst/>
          </a:prstGeom>
          <a:noFill/>
          <a:ln w="19050" cap="flat" cmpd="sng">
            <a:solidFill>
              <a:schemeClr val="lt1"/>
            </a:solidFill>
            <a:prstDash val="solid"/>
            <a:round/>
            <a:headEnd type="none" w="med" len="med"/>
            <a:tailEnd type="none" w="med" len="med"/>
          </a:ln>
        </p:spPr>
      </p:cxnSp>
      <p:cxnSp>
        <p:nvCxnSpPr>
          <p:cNvPr id="2235" name="Google Shape;2235;p41"/>
          <p:cNvCxnSpPr>
            <a:stCxn id="2219" idx="6"/>
            <a:endCxn id="2220" idx="2"/>
          </p:cNvCxnSpPr>
          <p:nvPr/>
        </p:nvCxnSpPr>
        <p:spPr>
          <a:xfrm>
            <a:off x="4928701" y="2809984"/>
            <a:ext cx="263700" cy="0"/>
          </a:xfrm>
          <a:prstGeom prst="straightConnector1">
            <a:avLst/>
          </a:prstGeom>
          <a:noFill/>
          <a:ln w="19050" cap="flat" cmpd="sng">
            <a:solidFill>
              <a:schemeClr val="lt1"/>
            </a:solidFill>
            <a:prstDash val="solid"/>
            <a:round/>
            <a:headEnd type="none" w="med" len="med"/>
            <a:tailEnd type="none" w="med" len="med"/>
          </a:ln>
        </p:spPr>
      </p:cxnSp>
      <p:sp>
        <p:nvSpPr>
          <p:cNvPr id="2236" name="Google Shape;2236;p41"/>
          <p:cNvSpPr/>
          <p:nvPr/>
        </p:nvSpPr>
        <p:spPr>
          <a:xfrm>
            <a:off x="6338291" y="2368984"/>
            <a:ext cx="882000" cy="882000"/>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lt2"/>
                </a:solidFill>
                <a:latin typeface="Rajdhani"/>
                <a:ea typeface="Rajdhani"/>
                <a:cs typeface="Rajdhani"/>
                <a:sym typeface="Rajdhani"/>
              </a:rPr>
              <a:t>05</a:t>
            </a:r>
            <a:endParaRPr sz="3200" b="1">
              <a:solidFill>
                <a:schemeClr val="lt2"/>
              </a:solidFill>
              <a:latin typeface="Rajdhani"/>
              <a:ea typeface="Rajdhani"/>
              <a:cs typeface="Rajdhani"/>
              <a:sym typeface="Rajdhani"/>
            </a:endParaRPr>
          </a:p>
        </p:txBody>
      </p:sp>
      <p:sp>
        <p:nvSpPr>
          <p:cNvPr id="2237" name="Google Shape;2237;p41"/>
          <p:cNvSpPr txBox="1"/>
          <p:nvPr/>
        </p:nvSpPr>
        <p:spPr>
          <a:xfrm>
            <a:off x="5753892" y="3476209"/>
            <a:ext cx="2050800" cy="45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chemeClr val="dk1"/>
                </a:solidFill>
                <a:latin typeface="Rajdhani"/>
                <a:ea typeface="Rajdhani"/>
                <a:cs typeface="Rajdhani"/>
                <a:sym typeface="Rajdhani"/>
              </a:rPr>
              <a:t>HFP</a:t>
            </a:r>
            <a:endParaRPr sz="2400" b="1">
              <a:solidFill>
                <a:schemeClr val="dk1"/>
              </a:solidFill>
              <a:latin typeface="Rajdhani"/>
              <a:ea typeface="Rajdhani"/>
              <a:cs typeface="Rajdhani"/>
              <a:sym typeface="Rajdhani"/>
            </a:endParaRPr>
          </a:p>
        </p:txBody>
      </p:sp>
      <p:cxnSp>
        <p:nvCxnSpPr>
          <p:cNvPr id="2239" name="Google Shape;2239;p41"/>
          <p:cNvCxnSpPr>
            <a:stCxn id="2236" idx="4"/>
            <a:endCxn id="2237" idx="0"/>
          </p:cNvCxnSpPr>
          <p:nvPr/>
        </p:nvCxnSpPr>
        <p:spPr>
          <a:xfrm>
            <a:off x="6779291" y="3250984"/>
            <a:ext cx="0" cy="225300"/>
          </a:xfrm>
          <a:prstGeom prst="straightConnector1">
            <a:avLst/>
          </a:prstGeom>
          <a:noFill/>
          <a:ln w="19050" cap="flat" cmpd="sng">
            <a:solidFill>
              <a:schemeClr val="lt1"/>
            </a:solidFill>
            <a:prstDash val="solid"/>
            <a:round/>
            <a:headEnd type="none" w="med" len="med"/>
            <a:tailEnd type="oval" w="med" len="med"/>
          </a:ln>
        </p:spPr>
      </p:cxnSp>
      <p:cxnSp>
        <p:nvCxnSpPr>
          <p:cNvPr id="2244" name="Google Shape;2244;p41"/>
          <p:cNvCxnSpPr>
            <a:cxnSpLocks/>
          </p:cNvCxnSpPr>
          <p:nvPr/>
        </p:nvCxnSpPr>
        <p:spPr>
          <a:xfrm>
            <a:off x="6074462" y="2809984"/>
            <a:ext cx="263700" cy="0"/>
          </a:xfrm>
          <a:prstGeom prst="straightConnector1">
            <a:avLst/>
          </a:prstGeom>
          <a:noFill/>
          <a:ln w="19050" cap="flat" cmpd="sng">
            <a:solidFill>
              <a:schemeClr val="lt1"/>
            </a:solidFill>
            <a:prstDash val="solid"/>
            <a:round/>
            <a:headEnd type="none" w="med" len="med"/>
            <a:tailEnd type="none" w="med" len="med"/>
          </a:ln>
        </p:spPr>
      </p:cxnSp>
      <p:grpSp>
        <p:nvGrpSpPr>
          <p:cNvPr id="2249" name="Google Shape;2249;p41"/>
          <p:cNvGrpSpPr/>
          <p:nvPr/>
        </p:nvGrpSpPr>
        <p:grpSpPr>
          <a:xfrm>
            <a:off x="7696074" y="191585"/>
            <a:ext cx="1295969" cy="761283"/>
            <a:chOff x="3285175" y="1554625"/>
            <a:chExt cx="1458275" cy="856625"/>
          </a:xfrm>
        </p:grpSpPr>
        <p:sp>
          <p:nvSpPr>
            <p:cNvPr id="2250" name="Google Shape;2250;p4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41"/>
          <p:cNvGrpSpPr/>
          <p:nvPr/>
        </p:nvGrpSpPr>
        <p:grpSpPr>
          <a:xfrm rot="657575">
            <a:off x="8198469" y="3471230"/>
            <a:ext cx="773062" cy="656341"/>
            <a:chOff x="3502275" y="3218775"/>
            <a:chExt cx="1175775" cy="998250"/>
          </a:xfrm>
        </p:grpSpPr>
        <p:sp>
          <p:nvSpPr>
            <p:cNvPr id="2266" name="Google Shape;2266;p4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41"/>
          <p:cNvGrpSpPr/>
          <p:nvPr/>
        </p:nvGrpSpPr>
        <p:grpSpPr>
          <a:xfrm rot="-1936577">
            <a:off x="143516" y="1785623"/>
            <a:ext cx="709245" cy="602200"/>
            <a:chOff x="8039217" y="153473"/>
            <a:chExt cx="898762" cy="763062"/>
          </a:xfrm>
        </p:grpSpPr>
        <p:sp>
          <p:nvSpPr>
            <p:cNvPr id="2279" name="Google Shape;2279;p41"/>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1"/>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1"/>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1"/>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1"/>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1"/>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1"/>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1"/>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1"/>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1"/>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1"/>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1"/>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1"/>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txBody>
              <a:bodyPr/>
              <a:lstStyle/>
              <a:p>
                <a:endParaRPr lang="pt-PT"/>
              </a:p>
            </p:txBody>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891063" y="3096152"/>
            <a:ext cx="2796900"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Personas and Tasks</a:t>
            </a:r>
            <a:endParaRPr/>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488591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Personas</a:t>
            </a:r>
            <a:endParaRPr>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3"/>
          <p:cNvGrpSpPr/>
          <p:nvPr/>
        </p:nvGrpSpPr>
        <p:grpSpPr>
          <a:xfrm rot="-1490147">
            <a:off x="4080838" y="4163671"/>
            <a:ext cx="693942" cy="589167"/>
            <a:chOff x="8039217" y="153473"/>
            <a:chExt cx="898762" cy="763062"/>
          </a:xfrm>
        </p:grpSpPr>
        <p:sp>
          <p:nvSpPr>
            <p:cNvPr id="1340" name="Google Shape;1340;p33"/>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Portrait of white man isolated">
            <a:extLst>
              <a:ext uri="{FF2B5EF4-FFF2-40B4-BE49-F238E27FC236}">
                <a16:creationId xmlns:a16="http://schemas.microsoft.com/office/drawing/2014/main" id="{F4B9265B-6813-D845-F8D4-7C1A88929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63" y="1476299"/>
            <a:ext cx="2945636" cy="229157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781C530A-3576-941D-2538-CE8AB6E37699}"/>
              </a:ext>
            </a:extLst>
          </p:cNvPr>
          <p:cNvSpPr txBox="1"/>
          <p:nvPr/>
        </p:nvSpPr>
        <p:spPr>
          <a:xfrm>
            <a:off x="4163424" y="1478366"/>
            <a:ext cx="4454368" cy="2462213"/>
          </a:xfrm>
          <a:prstGeom prst="rect">
            <a:avLst/>
          </a:prstGeom>
          <a:noFill/>
        </p:spPr>
        <p:txBody>
          <a:bodyPr wrap="square" rtlCol="0">
            <a:spAutoFit/>
          </a:bodyPr>
          <a:lstStyle/>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Tiago is a 25-year-old film enthusiast and aspiring filmmaker. </a:t>
            </a:r>
            <a:endParaRPr lang="en-US">
              <a:solidFill>
                <a:srgbClr val="000000"/>
              </a:solidFill>
              <a:latin typeface="Fira Sans" panose="020B0503050000020004" pitchFamily="34" charset="0"/>
              <a:ea typeface="+mn-lt"/>
              <a:cs typeface="+mn-lt"/>
            </a:endParaRPr>
          </a:p>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Growing up in the digital age, he developed a fascination for the latest trends in cinema and an appreciation for the diversity of perspectives in modern filmmaking.</a:t>
            </a:r>
          </a:p>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Tiago's approach to reviewing is immediate, capturing his initial impressions right after watching a film, in hopes that it can influence someone to watch, or not, the movie</a:t>
            </a:r>
            <a:endParaRPr lang="en-US">
              <a:solidFill>
                <a:srgbClr val="000000"/>
              </a:solidFill>
              <a:latin typeface="Fira Sans" panose="020B0503050000020004" pitchFamily="34" charset="0"/>
            </a:endParaRPr>
          </a:p>
          <a:p>
            <a:endParaRPr lang="pt-PT"/>
          </a:p>
        </p:txBody>
      </p:sp>
    </p:spTree>
    <p:extLst>
      <p:ext uri="{BB962C8B-B14F-4D97-AF65-F5344CB8AC3E}">
        <p14:creationId xmlns:p14="http://schemas.microsoft.com/office/powerpoint/2010/main" val="104406312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Personas</a:t>
            </a:r>
            <a:endParaRPr>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3"/>
          <p:cNvGrpSpPr/>
          <p:nvPr/>
        </p:nvGrpSpPr>
        <p:grpSpPr>
          <a:xfrm rot="-1490147">
            <a:off x="4080838" y="4163671"/>
            <a:ext cx="693942" cy="589167"/>
            <a:chOff x="8039217" y="153473"/>
            <a:chExt cx="898762" cy="763062"/>
          </a:xfrm>
        </p:grpSpPr>
        <p:sp>
          <p:nvSpPr>
            <p:cNvPr id="1340" name="Google Shape;1340;p33"/>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Cheerful middle aged woman with curly hair">
            <a:extLst>
              <a:ext uri="{FF2B5EF4-FFF2-40B4-BE49-F238E27FC236}">
                <a16:creationId xmlns:a16="http://schemas.microsoft.com/office/drawing/2014/main" id="{FE0D8521-21EA-B1BA-0411-559B39AE2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069" y="1654349"/>
            <a:ext cx="3239789" cy="209373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F5B19C55-0ABC-9B5B-48F3-9F329588B45F}"/>
              </a:ext>
            </a:extLst>
          </p:cNvPr>
          <p:cNvSpPr txBox="1"/>
          <p:nvPr/>
        </p:nvSpPr>
        <p:spPr>
          <a:xfrm>
            <a:off x="576259" y="1653153"/>
            <a:ext cx="4569936"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Sara is a 41-year-old woman who works as a high school teacher. </a:t>
            </a:r>
          </a:p>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She's passionate about hosting movie/TV shows nights for her friends and family, considering it a way to bond and share experiences. </a:t>
            </a:r>
          </a:p>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Her favorite categories are Comedy and Action.</a:t>
            </a:r>
          </a:p>
          <a:p>
            <a:pPr marL="285750" indent="-285750" algn="just">
              <a:buFont typeface="Arial" panose="020B0604020202020204" pitchFamily="34" charset="0"/>
              <a:buChar char="•"/>
            </a:pPr>
            <a:r>
              <a:rPr lang="en-US" sz="1400">
                <a:solidFill>
                  <a:srgbClr val="000000"/>
                </a:solidFill>
                <a:latin typeface="Fira Sans" panose="020B0503050000020004" pitchFamily="34" charset="0"/>
                <a:ea typeface="+mn-lt"/>
                <a:cs typeface="+mn-lt"/>
              </a:rPr>
              <a:t>With a busy schedule, she relies heavily on reviews to help her chose the perfect movie lineup for her gatherings.  </a:t>
            </a:r>
            <a:endParaRPr lang="en-US" sz="1400">
              <a:solidFill>
                <a:srgbClr val="000000"/>
              </a:solidFill>
              <a:latin typeface="Fira Sans" panose="020B0503050000020004" pitchFamily="34" charset="0"/>
            </a:endParaRPr>
          </a:p>
          <a:p>
            <a:endParaRPr lang="pt-PT"/>
          </a:p>
        </p:txBody>
      </p:sp>
    </p:spTree>
    <p:extLst>
      <p:ext uri="{BB962C8B-B14F-4D97-AF65-F5344CB8AC3E}">
        <p14:creationId xmlns:p14="http://schemas.microsoft.com/office/powerpoint/2010/main" val="313662052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8" name="Google Shape;12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solidFill>
                  <a:schemeClr val="lt1"/>
                </a:solidFill>
              </a:rPr>
              <a:t>Scenarios and Tasks</a:t>
            </a:r>
            <a:endParaRPr>
              <a:solidFill>
                <a:schemeClr val="lt1"/>
              </a:solidFill>
            </a:endParaRPr>
          </a:p>
        </p:txBody>
      </p:sp>
      <p:grpSp>
        <p:nvGrpSpPr>
          <p:cNvPr id="1211" name="Google Shape;1211;p33"/>
          <p:cNvGrpSpPr/>
          <p:nvPr/>
        </p:nvGrpSpPr>
        <p:grpSpPr>
          <a:xfrm>
            <a:off x="7445227" y="269212"/>
            <a:ext cx="1274241" cy="748519"/>
            <a:chOff x="3285175" y="1554625"/>
            <a:chExt cx="1458275" cy="856625"/>
          </a:xfrm>
        </p:grpSpPr>
        <p:sp>
          <p:nvSpPr>
            <p:cNvPr id="1212" name="Google Shape;1212;p3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33"/>
          <p:cNvGrpSpPr/>
          <p:nvPr/>
        </p:nvGrpSpPr>
        <p:grpSpPr>
          <a:xfrm rot="1028139">
            <a:off x="277720" y="3990910"/>
            <a:ext cx="1034038" cy="971312"/>
            <a:chOff x="220838" y="-10150"/>
            <a:chExt cx="1417700" cy="1331700"/>
          </a:xfrm>
        </p:grpSpPr>
        <p:sp>
          <p:nvSpPr>
            <p:cNvPr id="1228" name="Google Shape;1228;p33"/>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3"/>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3"/>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3"/>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3"/>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3"/>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3"/>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3"/>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33"/>
          <p:cNvGrpSpPr/>
          <p:nvPr/>
        </p:nvGrpSpPr>
        <p:grpSpPr>
          <a:xfrm rot="-610959">
            <a:off x="7715675" y="4027009"/>
            <a:ext cx="1133128" cy="899116"/>
            <a:chOff x="1291550" y="1421925"/>
            <a:chExt cx="1399875" cy="1110775"/>
          </a:xfrm>
        </p:grpSpPr>
        <p:sp>
          <p:nvSpPr>
            <p:cNvPr id="1275" name="Google Shape;1275;p3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33"/>
          <p:cNvGrpSpPr/>
          <p:nvPr/>
        </p:nvGrpSpPr>
        <p:grpSpPr>
          <a:xfrm rot="-1490147">
            <a:off x="4080838" y="4163671"/>
            <a:ext cx="693942" cy="589167"/>
            <a:chOff x="8039217" y="153473"/>
            <a:chExt cx="898762" cy="763062"/>
          </a:xfrm>
        </p:grpSpPr>
        <p:sp>
          <p:nvSpPr>
            <p:cNvPr id="1340" name="Google Shape;1340;p33"/>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3"/>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3"/>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3"/>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3"/>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3"/>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3"/>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3"/>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3"/>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3"/>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3"/>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7">
            <a:extLst>
              <a:ext uri="{FF2B5EF4-FFF2-40B4-BE49-F238E27FC236}">
                <a16:creationId xmlns:a16="http://schemas.microsoft.com/office/drawing/2014/main" id="{A2B04440-E14F-1256-D91A-AB47AB951A67}"/>
              </a:ext>
            </a:extLst>
          </p:cNvPr>
          <p:cNvSpPr txBox="1"/>
          <p:nvPr/>
        </p:nvSpPr>
        <p:spPr>
          <a:xfrm>
            <a:off x="4920742" y="2080877"/>
            <a:ext cx="3767671" cy="2887980"/>
          </a:xfrm>
          <a:prstGeom prst="rect">
            <a:avLst/>
          </a:prstGeom>
          <a:noFill/>
          <a:ln>
            <a:noFill/>
          </a:ln>
        </p:spPr>
        <p:txBody>
          <a:bodyPr lIns="91440" tIns="45720" rIns="91440" bIns="45720" rtlCol="0" anchor="t">
            <a:normAutofit/>
          </a:bodyPr>
          <a:lstStyle/>
          <a:p>
            <a:pPr algn="just">
              <a:spcAft>
                <a:spcPts val="600"/>
              </a:spcAft>
            </a:pPr>
            <a:r>
              <a:rPr lang="en-US" b="1" i="0" u="none" strike="noStrike" cap="none">
                <a:solidFill>
                  <a:schemeClr val="tx2"/>
                </a:solidFill>
                <a:latin typeface="Fira Sans" panose="020B0503050000020004" pitchFamily="34" charset="0"/>
              </a:rPr>
              <a:t>Task 1:</a:t>
            </a:r>
            <a:endParaRPr lang="en-US" b="0" i="0" u="none" strike="noStrike" cap="none">
              <a:solidFill>
                <a:schemeClr val="tx2"/>
              </a:solidFill>
              <a:latin typeface="Fira Sans" panose="020B0503050000020004" pitchFamily="34" charset="0"/>
            </a:endParaRPr>
          </a:p>
          <a:p>
            <a:pPr marL="457200" lvl="1" algn="just">
              <a:spcAft>
                <a:spcPts val="600"/>
              </a:spcAft>
            </a:pPr>
            <a:r>
              <a:rPr lang="en-US">
                <a:solidFill>
                  <a:schemeClr val="tx2"/>
                </a:solidFill>
                <a:latin typeface="Fira Sans" panose="020B0503050000020004" pitchFamily="34" charset="0"/>
              </a:rPr>
              <a:t>Publish a review of the movie “Oppenheimer” with a rating of 8.2/10.</a:t>
            </a:r>
            <a:endParaRPr lang="en-US" b="0" i="0" u="none" strike="noStrike" cap="none">
              <a:solidFill>
                <a:schemeClr val="dk1"/>
              </a:solidFill>
            </a:endParaRPr>
          </a:p>
          <a:p>
            <a:pPr marL="742950" lvl="1" indent="-285750">
              <a:spcAft>
                <a:spcPts val="600"/>
              </a:spcAft>
              <a:buFont typeface="Arial"/>
              <a:buChar char="§"/>
            </a:pPr>
            <a:endParaRPr lang="en-US" sz="1200" b="0" i="0" u="none" strike="noStrike" cap="none">
              <a:solidFill>
                <a:schemeClr val="dk1"/>
              </a:solidFill>
            </a:endParaRPr>
          </a:p>
        </p:txBody>
      </p:sp>
      <p:grpSp>
        <p:nvGrpSpPr>
          <p:cNvPr id="10" name="Agrupar 9">
            <a:extLst>
              <a:ext uri="{FF2B5EF4-FFF2-40B4-BE49-F238E27FC236}">
                <a16:creationId xmlns:a16="http://schemas.microsoft.com/office/drawing/2014/main" id="{8DAEE7BE-9E50-FFF2-E24C-943F60177EF2}"/>
              </a:ext>
            </a:extLst>
          </p:cNvPr>
          <p:cNvGrpSpPr/>
          <p:nvPr/>
        </p:nvGrpSpPr>
        <p:grpSpPr>
          <a:xfrm>
            <a:off x="720000" y="1542560"/>
            <a:ext cx="3959240" cy="554551"/>
            <a:chOff x="210388" y="33071"/>
            <a:chExt cx="5199854" cy="769194"/>
          </a:xfrm>
        </p:grpSpPr>
        <p:sp>
          <p:nvSpPr>
            <p:cNvPr id="11" name="Retângulo 10">
              <a:extLst>
                <a:ext uri="{FF2B5EF4-FFF2-40B4-BE49-F238E27FC236}">
                  <a16:creationId xmlns:a16="http://schemas.microsoft.com/office/drawing/2014/main" id="{ABB08BC5-D0AF-B16E-E7AF-1512B0F8ED6B}"/>
                </a:ext>
              </a:extLst>
            </p:cNvPr>
            <p:cNvSpPr/>
            <p:nvPr/>
          </p:nvSpPr>
          <p:spPr>
            <a:xfrm>
              <a:off x="210388" y="33071"/>
              <a:ext cx="5199854" cy="76919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pt-PT"/>
            </a:p>
          </p:txBody>
        </p:sp>
        <p:sp>
          <p:nvSpPr>
            <p:cNvPr id="12" name="CaixaDeTexto 11">
              <a:extLst>
                <a:ext uri="{FF2B5EF4-FFF2-40B4-BE49-F238E27FC236}">
                  <a16:creationId xmlns:a16="http://schemas.microsoft.com/office/drawing/2014/main" id="{8A3F5F83-53FD-BAEA-2C55-21AABE70B575}"/>
                </a:ext>
              </a:extLst>
            </p:cNvPr>
            <p:cNvSpPr txBox="1"/>
            <p:nvPr/>
          </p:nvSpPr>
          <p:spPr>
            <a:xfrm>
              <a:off x="210388" y="33071"/>
              <a:ext cx="5199854" cy="7691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1500" b="1" kern="1200">
                  <a:solidFill>
                    <a:schemeClr val="bg2"/>
                  </a:solidFill>
                  <a:latin typeface="Fira Sans" panose="020B0503050000020004" pitchFamily="34" charset="0"/>
                </a:rPr>
                <a:t>Scenario 1: Writing a review for a movie</a:t>
              </a:r>
            </a:p>
          </p:txBody>
        </p:sp>
      </p:grpSp>
      <p:grpSp>
        <p:nvGrpSpPr>
          <p:cNvPr id="13" name="Agrupar 12">
            <a:extLst>
              <a:ext uri="{FF2B5EF4-FFF2-40B4-BE49-F238E27FC236}">
                <a16:creationId xmlns:a16="http://schemas.microsoft.com/office/drawing/2014/main" id="{D1FEC6F6-1C18-7228-3E31-5DC7817A0588}"/>
              </a:ext>
            </a:extLst>
          </p:cNvPr>
          <p:cNvGrpSpPr/>
          <p:nvPr/>
        </p:nvGrpSpPr>
        <p:grpSpPr>
          <a:xfrm>
            <a:off x="719999" y="2101469"/>
            <a:ext cx="3971195" cy="1797033"/>
            <a:chOff x="54" y="812104"/>
            <a:chExt cx="5199854" cy="3238413"/>
          </a:xfrm>
        </p:grpSpPr>
        <p:sp>
          <p:nvSpPr>
            <p:cNvPr id="14" name="Retângulo 13">
              <a:extLst>
                <a:ext uri="{FF2B5EF4-FFF2-40B4-BE49-F238E27FC236}">
                  <a16:creationId xmlns:a16="http://schemas.microsoft.com/office/drawing/2014/main" id="{B5599BEC-6676-DD21-9C27-D9788C2BE890}"/>
                </a:ext>
              </a:extLst>
            </p:cNvPr>
            <p:cNvSpPr/>
            <p:nvPr/>
          </p:nvSpPr>
          <p:spPr>
            <a:xfrm>
              <a:off x="54" y="812104"/>
              <a:ext cx="5199854" cy="3238413"/>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pt-PT"/>
            </a:p>
          </p:txBody>
        </p:sp>
        <p:sp>
          <p:nvSpPr>
            <p:cNvPr id="15" name="CaixaDeTexto 14">
              <a:extLst>
                <a:ext uri="{FF2B5EF4-FFF2-40B4-BE49-F238E27FC236}">
                  <a16:creationId xmlns:a16="http://schemas.microsoft.com/office/drawing/2014/main" id="{1B025D7C-CCD4-0E08-2D5A-D4E53E28BA2E}"/>
                </a:ext>
              </a:extLst>
            </p:cNvPr>
            <p:cNvSpPr txBox="1"/>
            <p:nvPr/>
          </p:nvSpPr>
          <p:spPr>
            <a:xfrm>
              <a:off x="54" y="812104"/>
              <a:ext cx="5199854" cy="32384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lvl="1" algn="just" defTabSz="977900">
                <a:lnSpc>
                  <a:spcPct val="90000"/>
                </a:lnSpc>
                <a:spcBef>
                  <a:spcPct val="0"/>
                </a:spcBef>
                <a:spcAft>
                  <a:spcPct val="15000"/>
                </a:spcAft>
              </a:pPr>
              <a:r>
                <a:rPr lang="en-US" kern="1200">
                  <a:solidFill>
                    <a:schemeClr val="bg1"/>
                  </a:solidFill>
                  <a:latin typeface="Fira Sans" panose="020B0503050000020004" pitchFamily="34" charset="0"/>
                </a:rPr>
                <a:t>After watching the latest movie "Oppenheimer" , Tiago decides to quickly open the "Couch Critics" app to write his first thoughts about the movie. He finds the movie in the app and writes a good review with 8.2/10 rating, in hopes that other people will give it a chance.</a:t>
              </a:r>
            </a:p>
          </p:txBody>
        </p:sp>
      </p:grpSp>
    </p:spTree>
    <p:extLst>
      <p:ext uri="{BB962C8B-B14F-4D97-AF65-F5344CB8AC3E}">
        <p14:creationId xmlns:p14="http://schemas.microsoft.com/office/powerpoint/2010/main" val="741615889"/>
      </p:ext>
    </p:extLst>
  </p:cSld>
  <p:clrMapOvr>
    <a:masterClrMapping/>
  </p:clrMapOvr>
  <p:transition spd="slow">
    <p:cover/>
  </p:transition>
</p:sld>
</file>

<file path=ppt/theme/theme1.xml><?xml version="1.0" encoding="utf-8"?>
<a:theme xmlns:a="http://schemas.openxmlformats.org/drawingml/2006/main"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a584c36-465a-42f0-bcc2-380d1a2eb0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54831CE81BFA4B98C3C58DBA4D73FE" ma:contentTypeVersion="8" ma:contentTypeDescription="Create a new document." ma:contentTypeScope="" ma:versionID="008f7601f6337059afaa06fb5fd405fd">
  <xsd:schema xmlns:xsd="http://www.w3.org/2001/XMLSchema" xmlns:xs="http://www.w3.org/2001/XMLSchema" xmlns:p="http://schemas.microsoft.com/office/2006/metadata/properties" xmlns:ns3="aa584c36-465a-42f0-bcc2-380d1a2eb0c4" xmlns:ns4="2c755bf0-ece9-4aeb-a178-6890a3759c90" targetNamespace="http://schemas.microsoft.com/office/2006/metadata/properties" ma:root="true" ma:fieldsID="f908ead1f8579a415e0597422328265b" ns3:_="" ns4:_="">
    <xsd:import namespace="aa584c36-465a-42f0-bcc2-380d1a2eb0c4"/>
    <xsd:import namespace="2c755bf0-ece9-4aeb-a178-6890a3759c9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584c36-465a-42f0-bcc2-380d1a2eb0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755bf0-ece9-4aeb-a178-6890a3759c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AFCC7-B867-4488-9A27-87AE75221CE2}">
  <ds:schemaRefs>
    <ds:schemaRef ds:uri="http://purl.org/dc/dcmitype/"/>
    <ds:schemaRef ds:uri="http://schemas.microsoft.com/office/2006/documentManagement/types"/>
    <ds:schemaRef ds:uri="http://purl.org/dc/elements/1.1/"/>
    <ds:schemaRef ds:uri="aa584c36-465a-42f0-bcc2-380d1a2eb0c4"/>
    <ds:schemaRef ds:uri="http://www.w3.org/XML/1998/namespace"/>
    <ds:schemaRef ds:uri="http://schemas.microsoft.com/office/infopath/2007/PartnerControls"/>
    <ds:schemaRef ds:uri="http://schemas.openxmlformats.org/package/2006/metadata/core-properties"/>
    <ds:schemaRef ds:uri="2c755bf0-ece9-4aeb-a178-6890a3759c9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6E768C6-B1F7-4C92-BB84-D4235976CDFC}">
  <ds:schemaRefs>
    <ds:schemaRef ds:uri="http://schemas.microsoft.com/sharepoint/v3/contenttype/forms"/>
  </ds:schemaRefs>
</ds:datastoreItem>
</file>

<file path=customXml/itemProps3.xml><?xml version="1.0" encoding="utf-8"?>
<ds:datastoreItem xmlns:ds="http://schemas.openxmlformats.org/officeDocument/2006/customXml" ds:itemID="{03D3950F-13AC-4271-BCF5-F8E54508A3C7}">
  <ds:schemaRefs>
    <ds:schemaRef ds:uri="2c755bf0-ece9-4aeb-a178-6890a3759c90"/>
    <ds:schemaRef ds:uri="aa584c36-465a-42f0-bcc2-380d1a2eb0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1301</Words>
  <Application>Microsoft Office PowerPoint</Application>
  <PresentationFormat>Apresentação no Ecrã (16:9)</PresentationFormat>
  <Paragraphs>197</Paragraphs>
  <Slides>37</Slides>
  <Notes>31</Notes>
  <HiddenSlides>0</HiddenSlides>
  <MMClips>1</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37</vt:i4>
      </vt:variant>
    </vt:vector>
  </HeadingPairs>
  <TitlesOfParts>
    <vt:vector size="42" baseType="lpstr">
      <vt:lpstr>Arial</vt:lpstr>
      <vt:lpstr>Nunito Light</vt:lpstr>
      <vt:lpstr>Fira Sans</vt:lpstr>
      <vt:lpstr>Rajdhani</vt:lpstr>
      <vt:lpstr>Film Script Project Proposal by Slidesgo</vt:lpstr>
      <vt:lpstr>Couch Critics The best place to find the latest movies and tv shows reviews</vt:lpstr>
      <vt:lpstr>Table of contents</vt:lpstr>
      <vt:lpstr>Introduction</vt:lpstr>
      <vt:lpstr>Context</vt:lpstr>
      <vt:lpstr>Process</vt:lpstr>
      <vt:lpstr>Personas and Tasks</vt:lpstr>
      <vt:lpstr>Personas</vt:lpstr>
      <vt:lpstr>Personas</vt:lpstr>
      <vt:lpstr>Scenarios and Tasks</vt:lpstr>
      <vt:lpstr>Scenarios and Tasks</vt:lpstr>
      <vt:lpstr>Scenarios and Tasks</vt:lpstr>
      <vt:lpstr>Requirements</vt:lpstr>
      <vt:lpstr>Functional Requirements</vt:lpstr>
      <vt:lpstr>Non-functional Requirements </vt:lpstr>
      <vt:lpstr>Low Fidelity Prototype</vt:lpstr>
      <vt:lpstr>Low Fidelity Prototype</vt:lpstr>
      <vt:lpstr>Low Fidelity Prototype User Evaluation</vt:lpstr>
      <vt:lpstr>LFP – User Evaluation - Results</vt:lpstr>
      <vt:lpstr>Functional Prototype</vt:lpstr>
      <vt:lpstr>Technologies</vt:lpstr>
      <vt:lpstr>Changes from the paper prototype to the functional </vt:lpstr>
      <vt:lpstr>Changes from the paper prototype to the functional </vt:lpstr>
      <vt:lpstr>Changes from the paper prototype to the functional </vt:lpstr>
      <vt:lpstr>Changes from the paper prototype to the functional </vt:lpstr>
      <vt:lpstr>Functional prototype - Results</vt:lpstr>
      <vt:lpstr>Sus(System Usability Scale) - Results</vt:lpstr>
      <vt:lpstr>Changes after the users feedback</vt:lpstr>
      <vt:lpstr>Changes after the users feedback</vt:lpstr>
      <vt:lpstr>Heuristic evaluation</vt:lpstr>
      <vt:lpstr>Heuristic evaluation</vt:lpstr>
      <vt:lpstr>DEMO</vt:lpstr>
      <vt:lpstr>DEMO</vt:lpstr>
      <vt:lpstr>Conclusion</vt:lpstr>
      <vt:lpstr>Final Thoughts</vt:lpstr>
      <vt:lpstr>Percentage of Work</vt:lpstr>
      <vt:lpstr>Future Work</vt:lpstr>
      <vt:lpstr>THANKS!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Couch Critics descriçao</dc:title>
  <dc:creator>Nuno</dc:creator>
  <cp:lastModifiedBy>Nuno Pinho</cp:lastModifiedBy>
  <cp:revision>1</cp:revision>
  <dcterms:modified xsi:type="dcterms:W3CDTF">2024-05-28T19:42:52Z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0x0101008F54831CE81BFA4B98C3C58DBA4D73FE</vt:lpwstr>
  </property>
</Properties>
</file>